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notesSlides/notesSlide2.xml" ContentType="application/vnd.openxmlformats-officedocument.presentationml.notesSlide+xml"/>
  <Override PartName="/ppt/tags/tag13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tags/tag14.xml" ContentType="application/vnd.openxmlformats-officedocument.presentationml.tags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tags/tag15.xml" ContentType="application/vnd.openxmlformats-officedocument.presentationml.tags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tags/tag16.xml" ContentType="application/vnd.openxmlformats-officedocument.presentationml.tags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tags/tag17.xml" ContentType="application/vnd.openxmlformats-officedocument.presentationml.tags+xml"/>
  <Override PartName="/ppt/notesSlides/notesSlide2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  <p:sldMasterId id="2147483684" r:id="rId4"/>
  </p:sldMasterIdLst>
  <p:notesMasterIdLst>
    <p:notesMasterId r:id="rId3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</p:sldIdLst>
  <p:sldSz cx="9144000" cy="5143500" type="screen16x9"/>
  <p:notesSz cx="6858000" cy="9144000"/>
  <p:custDataLst>
    <p:tags r:id="rId35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99"/>
    <a:srgbClr val="007E5D"/>
    <a:srgbClr val="00926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35" autoAdjust="0"/>
    <p:restoredTop sz="96314" autoAdjust="0"/>
  </p:normalViewPr>
  <p:slideViewPr>
    <p:cSldViewPr>
      <p:cViewPr varScale="1">
        <p:scale>
          <a:sx n="142" d="100"/>
          <a:sy n="142" d="100"/>
        </p:scale>
        <p:origin x="696" y="10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tableStyles" Target="tableStyles.xml"/><Relationship Id="rId21" Type="http://schemas.openxmlformats.org/officeDocument/2006/relationships/slide" Target="slides/slide17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tags" Target="tags/tag1.xml"/><Relationship Id="rId8" Type="http://schemas.openxmlformats.org/officeDocument/2006/relationships/slide" Target="slides/slide4.xml"/><Relationship Id="rId3" Type="http://schemas.openxmlformats.org/officeDocument/2006/relationships/slideMaster" Target="slideMasters/slideMaster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ea typeface="微软雅黑" panose="020B0503020204020204" pitchFamily="34" charset="-122"/>
              </a:defRPr>
            </a:lvl1pPr>
          </a:lstStyle>
          <a:p>
            <a:fld id="{C5B276FC-40CA-4FE8-B0AB-B83A8F9A0683}" type="datetimeFigureOut">
              <a:rPr lang="zh-CN" altLang="en-US" smtClean="0"/>
              <a:pPr/>
              <a:t>2024-03-11</a:t>
            </a:fld>
            <a:endParaRPr lang="zh-CN" altLang="en-US" dirty="0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ea typeface="微软雅黑" panose="020B0503020204020204" pitchFamily="34" charset="-122"/>
              </a:defRPr>
            </a:lvl1pPr>
          </a:lstStyle>
          <a:p>
            <a:fld id="{BF37141F-B290-4B47-BA90-28DAE3B85FFD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6655216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微软雅黑" panose="020B0503020204020204" pitchFamily="34" charset="-122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微软雅黑" panose="020B0503020204020204" pitchFamily="34" charset="-122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微软雅黑" panose="020B0503020204020204" pitchFamily="34" charset="-122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微软雅黑" panose="020B0503020204020204" pitchFamily="34" charset="-122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微软雅黑" panose="020B0503020204020204" pitchFamily="34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37141F-B290-4B47-BA90-28DAE3B85FFD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295158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37141F-B290-4B47-BA90-28DAE3B85FFD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9185177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37141F-B290-4B47-BA90-28DAE3B85FFD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5877594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37141F-B290-4B47-BA90-28DAE3B85FFD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0472183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37141F-B290-4B47-BA90-28DAE3B85FFD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5222294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37141F-B290-4B47-BA90-28DAE3B85FFD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4634327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37141F-B290-4B47-BA90-28DAE3B85FFD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7911890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37141F-B290-4B47-BA90-28DAE3B85FFD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9073610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37141F-B290-4B47-BA90-28DAE3B85FFD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5808765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37141F-B290-4B47-BA90-28DAE3B85FFD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1211345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37141F-B290-4B47-BA90-28DAE3B85FFD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697867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37141F-B290-4B47-BA90-28DAE3B85FFD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6546513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37141F-B290-4B47-BA90-28DAE3B85FFD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552549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37141F-B290-4B47-BA90-28DAE3B85FFD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9467813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37141F-B290-4B47-BA90-28DAE3B85FFD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8632825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37141F-B290-4B47-BA90-28DAE3B85FFD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8203319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37141F-B290-4B47-BA90-28DAE3B85FFD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0274677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37141F-B290-4B47-BA90-28DAE3B85FFD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906781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37141F-B290-4B47-BA90-28DAE3B85FFD}" type="slidenum">
              <a:rPr lang="zh-CN" altLang="en-US" smtClean="0"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06267616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37141F-B290-4B47-BA90-28DAE3B85FFD}" type="slidenum">
              <a:rPr lang="zh-CN" altLang="en-US" smtClean="0"/>
              <a:t>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82719102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37141F-B290-4B47-BA90-28DAE3B85FFD}" type="slidenum">
              <a:rPr lang="zh-CN" altLang="en-US" smtClean="0"/>
              <a:t>28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37216775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37141F-B290-4B47-BA90-28DAE3B85FFD}" type="slidenum">
              <a:rPr lang="zh-CN" altLang="en-US" smtClean="0"/>
              <a:t>29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577803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37141F-B290-4B47-BA90-28DAE3B85FFD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53156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37141F-B290-4B47-BA90-28DAE3B85FFD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5493502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37141F-B290-4B47-BA90-28DAE3B85FFD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1742892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37141F-B290-4B47-BA90-28DAE3B85FFD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668567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37141F-B290-4B47-BA90-28DAE3B85FFD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0375246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37141F-B290-4B47-BA90-28DAE3B85FFD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300877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37141F-B290-4B47-BA90-28DAE3B85FFD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539533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  <a:ea typeface="微软雅黑" panose="020B0503020204020204" pitchFamily="34" charset="-12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dirty="0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4B8BB031-C815-43A1-91A4-70C097789F18}" type="datetimeFigureOut">
              <a:rPr lang="zh-CN" altLang="en-US" smtClean="0"/>
              <a:pPr/>
              <a:t>2024-03-11</a:t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90AE0BBD-7060-4CC9-B8AE-40AFCB43D13C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4285984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conveyor dir="l"/>
      </p:transition>
    </mc:Choice>
    <mc:Fallback xmlns="">
      <p:transition spd="slow" advClick="0" advTm="4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>
            <a:lvl1pPr>
              <a:defRPr>
                <a:ea typeface="微软雅黑" panose="020B0503020204020204" pitchFamily="34" charset="-122"/>
              </a:defRPr>
            </a:lvl1pPr>
            <a:lvl2pPr>
              <a:defRPr>
                <a:ea typeface="微软雅黑" panose="020B0503020204020204" pitchFamily="34" charset="-122"/>
              </a:defRPr>
            </a:lvl2pPr>
            <a:lvl3pPr>
              <a:defRPr>
                <a:ea typeface="微软雅黑" panose="020B0503020204020204" pitchFamily="34" charset="-122"/>
              </a:defRPr>
            </a:lvl3pPr>
            <a:lvl4pPr>
              <a:defRPr>
                <a:ea typeface="微软雅黑" panose="020B0503020204020204" pitchFamily="34" charset="-122"/>
              </a:defRPr>
            </a:lvl4pPr>
            <a:lvl5pPr>
              <a:defRPr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4B8BB031-C815-43A1-91A4-70C097789F18}" type="datetimeFigureOut">
              <a:rPr lang="zh-CN" altLang="en-US" smtClean="0"/>
              <a:pPr/>
              <a:t>2024-03-11</a:t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90AE0BBD-7060-4CC9-B8AE-40AFCB43D13C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09146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conveyor dir="l"/>
      </p:transition>
    </mc:Choice>
    <mc:Fallback xmlns="">
      <p:transition spd="slow" advClick="0" advTm="4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  <a:prstGeom prst="rect">
            <a:avLst/>
          </a:prstGeom>
        </p:spPr>
        <p:txBody>
          <a:bodyPr vert="eaVert"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  <a:prstGeom prst="rect">
            <a:avLst/>
          </a:prstGeom>
        </p:spPr>
        <p:txBody>
          <a:bodyPr vert="eaVert"/>
          <a:lstStyle>
            <a:lvl1pPr>
              <a:defRPr>
                <a:ea typeface="微软雅黑" panose="020B0503020204020204" pitchFamily="34" charset="-122"/>
              </a:defRPr>
            </a:lvl1pPr>
            <a:lvl2pPr>
              <a:defRPr>
                <a:ea typeface="微软雅黑" panose="020B0503020204020204" pitchFamily="34" charset="-122"/>
              </a:defRPr>
            </a:lvl2pPr>
            <a:lvl3pPr>
              <a:defRPr>
                <a:ea typeface="微软雅黑" panose="020B0503020204020204" pitchFamily="34" charset="-122"/>
              </a:defRPr>
            </a:lvl3pPr>
            <a:lvl4pPr>
              <a:defRPr>
                <a:ea typeface="微软雅黑" panose="020B0503020204020204" pitchFamily="34" charset="-122"/>
              </a:defRPr>
            </a:lvl4pPr>
            <a:lvl5pPr>
              <a:defRPr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4B8BB031-C815-43A1-91A4-70C097789F18}" type="datetimeFigureOut">
              <a:rPr lang="zh-CN" altLang="en-US" smtClean="0"/>
              <a:pPr/>
              <a:t>2024-03-11</a:t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90AE0BBD-7060-4CC9-B8AE-40AFCB43D13C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9769097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conveyor dir="l"/>
      </p:transition>
    </mc:Choice>
    <mc:Fallback xmlns="">
      <p:transition spd="slow" advClick="0" advTm="4000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  <a:ea typeface="微软雅黑" panose="020B0503020204020204" pitchFamily="34" charset="-12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dirty="0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4B8BB031-C815-43A1-91A4-70C097789F18}" type="datetimeFigureOut">
              <a:rPr lang="zh-CN" altLang="en-US" smtClean="0">
                <a:solidFill>
                  <a:prstClr val="black"/>
                </a:solidFill>
              </a:rPr>
              <a:pPr/>
              <a:t>2024-03-11</a:t>
            </a:fld>
            <a:endParaRPr lang="zh-CN" altLang="en-US" dirty="0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endParaRPr lang="zh-CN" altLang="en-US" dirty="0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90AE0BBD-7060-4CC9-B8AE-40AFCB43D13C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42263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conveyor dir="l"/>
      </p:transition>
    </mc:Choice>
    <mc:Fallback xmlns="">
      <p:transition spd="slow" advClick="0" advTm="4000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  <a:lvl2pPr>
              <a:defRPr>
                <a:ea typeface="微软雅黑" panose="020B0503020204020204" pitchFamily="34" charset="-122"/>
              </a:defRPr>
            </a:lvl2pPr>
            <a:lvl3pPr>
              <a:defRPr>
                <a:ea typeface="微软雅黑" panose="020B0503020204020204" pitchFamily="34" charset="-122"/>
              </a:defRPr>
            </a:lvl3pPr>
            <a:lvl4pPr>
              <a:defRPr>
                <a:ea typeface="微软雅黑" panose="020B0503020204020204" pitchFamily="34" charset="-122"/>
              </a:defRPr>
            </a:lvl4pPr>
            <a:lvl5pPr>
              <a:defRPr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4B8BB031-C815-43A1-91A4-70C097789F18}" type="datetimeFigureOut">
              <a:rPr lang="zh-CN" altLang="en-US" smtClean="0">
                <a:solidFill>
                  <a:prstClr val="black"/>
                </a:solidFill>
              </a:rPr>
              <a:pPr/>
              <a:t>2024-03-11</a:t>
            </a:fld>
            <a:endParaRPr lang="zh-CN" altLang="en-US" dirty="0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endParaRPr lang="zh-CN" altLang="en-US" dirty="0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90AE0BBD-7060-4CC9-B8AE-40AFCB43D13C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4047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conveyor dir="l"/>
      </p:transition>
    </mc:Choice>
    <mc:Fallback xmlns="">
      <p:transition spd="slow" advClick="0" advTm="4000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ea typeface="微软雅黑" panose="020B0503020204020204" pitchFamily="34" charset="-12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4B8BB031-C815-43A1-91A4-70C097789F18}" type="datetimeFigureOut">
              <a:rPr lang="zh-CN" altLang="en-US" smtClean="0">
                <a:solidFill>
                  <a:prstClr val="black"/>
                </a:solidFill>
              </a:rPr>
              <a:pPr/>
              <a:t>2024-03-11</a:t>
            </a:fld>
            <a:endParaRPr lang="zh-CN" altLang="en-US" dirty="0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endParaRPr lang="zh-CN" altLang="en-US" dirty="0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90AE0BBD-7060-4CC9-B8AE-40AFCB43D13C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0590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conveyor dir="l"/>
      </p:transition>
    </mc:Choice>
    <mc:Fallback xmlns="">
      <p:transition spd="slow" advClick="0" advTm="4000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>
                <a:ea typeface="微软雅黑" panose="020B0503020204020204" pitchFamily="34" charset="-122"/>
              </a:defRPr>
            </a:lvl1pPr>
            <a:lvl2pPr>
              <a:defRPr sz="2400">
                <a:ea typeface="微软雅黑" panose="020B0503020204020204" pitchFamily="34" charset="-122"/>
              </a:defRPr>
            </a:lvl2pPr>
            <a:lvl3pPr>
              <a:defRPr sz="2000">
                <a:ea typeface="微软雅黑" panose="020B0503020204020204" pitchFamily="34" charset="-122"/>
              </a:defRPr>
            </a:lvl3pPr>
            <a:lvl4pPr>
              <a:defRPr sz="1800">
                <a:ea typeface="微软雅黑" panose="020B0503020204020204" pitchFamily="34" charset="-122"/>
              </a:defRPr>
            </a:lvl4pPr>
            <a:lvl5pPr>
              <a:defRPr sz="1800">
                <a:ea typeface="微软雅黑" panose="020B0503020204020204" pitchFamily="34" charset="-122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>
                <a:ea typeface="微软雅黑" panose="020B0503020204020204" pitchFamily="34" charset="-122"/>
              </a:defRPr>
            </a:lvl1pPr>
            <a:lvl2pPr>
              <a:defRPr sz="2400">
                <a:ea typeface="微软雅黑" panose="020B0503020204020204" pitchFamily="34" charset="-122"/>
              </a:defRPr>
            </a:lvl2pPr>
            <a:lvl3pPr>
              <a:defRPr sz="2000">
                <a:ea typeface="微软雅黑" panose="020B0503020204020204" pitchFamily="34" charset="-122"/>
              </a:defRPr>
            </a:lvl3pPr>
            <a:lvl4pPr>
              <a:defRPr sz="1800">
                <a:ea typeface="微软雅黑" panose="020B0503020204020204" pitchFamily="34" charset="-122"/>
              </a:defRPr>
            </a:lvl4pPr>
            <a:lvl5pPr>
              <a:defRPr sz="1800">
                <a:ea typeface="微软雅黑" panose="020B0503020204020204" pitchFamily="34" charset="-122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4B8BB031-C815-43A1-91A4-70C097789F18}" type="datetimeFigureOut">
              <a:rPr lang="zh-CN" altLang="en-US" smtClean="0">
                <a:solidFill>
                  <a:prstClr val="black"/>
                </a:solidFill>
              </a:rPr>
              <a:pPr/>
              <a:t>2024-03-11</a:t>
            </a:fld>
            <a:endParaRPr lang="zh-CN" altLang="en-US" dirty="0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endParaRPr lang="zh-CN" altLang="en-US" dirty="0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90AE0BBD-7060-4CC9-B8AE-40AFCB43D13C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35975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conveyor dir="l"/>
      </p:transition>
    </mc:Choice>
    <mc:Fallback xmlns="">
      <p:transition spd="slow" advClick="0" advTm="4000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ea typeface="微软雅黑" panose="020B0503020204020204" pitchFamily="34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</p:spPr>
        <p:txBody>
          <a:bodyPr/>
          <a:lstStyle>
            <a:lvl1pPr>
              <a:defRPr sz="2400">
                <a:ea typeface="微软雅黑" panose="020B0503020204020204" pitchFamily="34" charset="-122"/>
              </a:defRPr>
            </a:lvl1pPr>
            <a:lvl2pPr>
              <a:defRPr sz="2000">
                <a:ea typeface="微软雅黑" panose="020B0503020204020204" pitchFamily="34" charset="-122"/>
              </a:defRPr>
            </a:lvl2pPr>
            <a:lvl3pPr>
              <a:defRPr sz="1800">
                <a:ea typeface="微软雅黑" panose="020B0503020204020204" pitchFamily="34" charset="-122"/>
              </a:defRPr>
            </a:lvl3pPr>
            <a:lvl4pPr>
              <a:defRPr sz="1600">
                <a:ea typeface="微软雅黑" panose="020B0503020204020204" pitchFamily="34" charset="-122"/>
              </a:defRPr>
            </a:lvl4pPr>
            <a:lvl5pPr>
              <a:defRPr sz="1600">
                <a:ea typeface="微软雅黑" panose="020B0503020204020204" pitchFamily="34" charset="-122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ea typeface="微软雅黑" panose="020B0503020204020204" pitchFamily="34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  <a:prstGeom prst="rect">
            <a:avLst/>
          </a:prstGeom>
        </p:spPr>
        <p:txBody>
          <a:bodyPr/>
          <a:lstStyle>
            <a:lvl1pPr>
              <a:defRPr sz="2400">
                <a:ea typeface="微软雅黑" panose="020B0503020204020204" pitchFamily="34" charset="-122"/>
              </a:defRPr>
            </a:lvl1pPr>
            <a:lvl2pPr>
              <a:defRPr sz="2000">
                <a:ea typeface="微软雅黑" panose="020B0503020204020204" pitchFamily="34" charset="-122"/>
              </a:defRPr>
            </a:lvl2pPr>
            <a:lvl3pPr>
              <a:defRPr sz="1800">
                <a:ea typeface="微软雅黑" panose="020B0503020204020204" pitchFamily="34" charset="-122"/>
              </a:defRPr>
            </a:lvl3pPr>
            <a:lvl4pPr>
              <a:defRPr sz="1600">
                <a:ea typeface="微软雅黑" panose="020B0503020204020204" pitchFamily="34" charset="-122"/>
              </a:defRPr>
            </a:lvl4pPr>
            <a:lvl5pPr>
              <a:defRPr sz="1600">
                <a:ea typeface="微软雅黑" panose="020B0503020204020204" pitchFamily="34" charset="-122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4B8BB031-C815-43A1-91A4-70C097789F18}" type="datetimeFigureOut">
              <a:rPr lang="zh-CN" altLang="en-US" smtClean="0">
                <a:solidFill>
                  <a:prstClr val="black"/>
                </a:solidFill>
              </a:rPr>
              <a:pPr/>
              <a:t>2024-03-11</a:t>
            </a:fld>
            <a:endParaRPr lang="zh-CN" altLang="en-US" dirty="0">
              <a:solidFill>
                <a:prstClr val="black"/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endParaRPr lang="zh-CN" altLang="en-US" dirty="0">
              <a:solidFill>
                <a:prstClr val="black"/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90AE0BBD-7060-4CC9-B8AE-40AFCB43D13C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01479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conveyor dir="l"/>
      </p:transition>
    </mc:Choice>
    <mc:Fallback xmlns="">
      <p:transition spd="slow" advClick="0" advTm="4000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4B8BB031-C815-43A1-91A4-70C097789F18}" type="datetimeFigureOut">
              <a:rPr lang="zh-CN" altLang="en-US" smtClean="0">
                <a:solidFill>
                  <a:prstClr val="black"/>
                </a:solidFill>
              </a:rPr>
              <a:pPr/>
              <a:t>2024-03-11</a:t>
            </a:fld>
            <a:endParaRPr lang="zh-CN" altLang="en-US" dirty="0">
              <a:solidFill>
                <a:prstClr val="black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endParaRPr lang="zh-CN" altLang="en-US" dirty="0">
              <a:solidFill>
                <a:prstClr val="black"/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90AE0BBD-7060-4CC9-B8AE-40AFCB43D13C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87651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conveyor dir="l"/>
      </p:transition>
    </mc:Choice>
    <mc:Fallback xmlns="">
      <p:transition spd="slow" advClick="0" advTm="4000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4B8BB031-C815-43A1-91A4-70C097789F18}" type="datetimeFigureOut">
              <a:rPr lang="zh-CN" altLang="en-US" smtClean="0">
                <a:solidFill>
                  <a:prstClr val="black"/>
                </a:solidFill>
              </a:rPr>
              <a:pPr/>
              <a:t>2024-03-11</a:t>
            </a:fld>
            <a:endParaRPr lang="zh-CN" altLang="en-US" dirty="0">
              <a:solidFill>
                <a:prstClr val="black"/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endParaRPr lang="zh-CN" altLang="en-US" dirty="0">
              <a:solidFill>
                <a:prstClr val="black"/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90AE0BBD-7060-4CC9-B8AE-40AFCB43D13C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2084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conveyor dir="l"/>
      </p:transition>
    </mc:Choice>
    <mc:Fallback xmlns="">
      <p:transition spd="slow" advClick="0" advTm="4000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2000" b="1"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</p:spPr>
        <p:txBody>
          <a:bodyPr/>
          <a:lstStyle>
            <a:lvl1pPr>
              <a:defRPr sz="3200">
                <a:ea typeface="微软雅黑" panose="020B0503020204020204" pitchFamily="34" charset="-122"/>
              </a:defRPr>
            </a:lvl1pPr>
            <a:lvl2pPr>
              <a:defRPr sz="2800">
                <a:ea typeface="微软雅黑" panose="020B0503020204020204" pitchFamily="34" charset="-122"/>
              </a:defRPr>
            </a:lvl2pPr>
            <a:lvl3pPr>
              <a:defRPr sz="2400">
                <a:ea typeface="微软雅黑" panose="020B0503020204020204" pitchFamily="34" charset="-122"/>
              </a:defRPr>
            </a:lvl3pPr>
            <a:lvl4pPr>
              <a:defRPr sz="2000">
                <a:ea typeface="微软雅黑" panose="020B0503020204020204" pitchFamily="34" charset="-122"/>
              </a:defRPr>
            </a:lvl4pPr>
            <a:lvl5pPr>
              <a:defRPr sz="2000">
                <a:ea typeface="微软雅黑" panose="020B0503020204020204" pitchFamily="34" charset="-122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ea typeface="微软雅黑" panose="020B0503020204020204" pitchFamily="34" charset="-12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4B8BB031-C815-43A1-91A4-70C097789F18}" type="datetimeFigureOut">
              <a:rPr lang="zh-CN" altLang="en-US" smtClean="0">
                <a:solidFill>
                  <a:prstClr val="black"/>
                </a:solidFill>
              </a:rPr>
              <a:pPr/>
              <a:t>2024-03-11</a:t>
            </a:fld>
            <a:endParaRPr lang="zh-CN" altLang="en-US" dirty="0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endParaRPr lang="zh-CN" altLang="en-US" dirty="0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90AE0BBD-7060-4CC9-B8AE-40AFCB43D13C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0327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conveyor dir="l"/>
      </p:transition>
    </mc:Choice>
    <mc:Fallback xmlns="">
      <p:transition spd="slow" advClick="0" advTm="400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  <a:lvl2pPr>
              <a:defRPr>
                <a:ea typeface="微软雅黑" panose="020B0503020204020204" pitchFamily="34" charset="-122"/>
              </a:defRPr>
            </a:lvl2pPr>
            <a:lvl3pPr>
              <a:defRPr>
                <a:ea typeface="微软雅黑" panose="020B0503020204020204" pitchFamily="34" charset="-122"/>
              </a:defRPr>
            </a:lvl3pPr>
            <a:lvl4pPr>
              <a:defRPr>
                <a:ea typeface="微软雅黑" panose="020B0503020204020204" pitchFamily="34" charset="-122"/>
              </a:defRPr>
            </a:lvl4pPr>
            <a:lvl5pPr>
              <a:defRPr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4B8BB031-C815-43A1-91A4-70C097789F18}" type="datetimeFigureOut">
              <a:rPr lang="zh-CN" altLang="en-US" smtClean="0"/>
              <a:pPr/>
              <a:t>2024-03-11</a:t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90AE0BBD-7060-4CC9-B8AE-40AFCB43D13C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004459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conveyor dir="l"/>
      </p:transition>
    </mc:Choice>
    <mc:Fallback xmlns="">
      <p:transition spd="slow" advClick="0" advTm="4000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>
                <a:ea typeface="微软雅黑" panose="020B0503020204020204" pitchFamily="34" charset="-122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ea typeface="微软雅黑" panose="020B0503020204020204" pitchFamily="34" charset="-12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4B8BB031-C815-43A1-91A4-70C097789F18}" type="datetimeFigureOut">
              <a:rPr lang="zh-CN" altLang="en-US" smtClean="0">
                <a:solidFill>
                  <a:prstClr val="black"/>
                </a:solidFill>
              </a:rPr>
              <a:pPr/>
              <a:t>2024-03-11</a:t>
            </a:fld>
            <a:endParaRPr lang="zh-CN" altLang="en-US" dirty="0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endParaRPr lang="zh-CN" altLang="en-US" dirty="0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90AE0BBD-7060-4CC9-B8AE-40AFCB43D13C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53729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conveyor dir="l"/>
      </p:transition>
    </mc:Choice>
    <mc:Fallback xmlns="">
      <p:transition spd="slow" advClick="0" advTm="4000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>
            <a:lvl1pPr>
              <a:defRPr>
                <a:ea typeface="微软雅黑" panose="020B0503020204020204" pitchFamily="34" charset="-122"/>
              </a:defRPr>
            </a:lvl1pPr>
            <a:lvl2pPr>
              <a:defRPr>
                <a:ea typeface="微软雅黑" panose="020B0503020204020204" pitchFamily="34" charset="-122"/>
              </a:defRPr>
            </a:lvl2pPr>
            <a:lvl3pPr>
              <a:defRPr>
                <a:ea typeface="微软雅黑" panose="020B0503020204020204" pitchFamily="34" charset="-122"/>
              </a:defRPr>
            </a:lvl3pPr>
            <a:lvl4pPr>
              <a:defRPr>
                <a:ea typeface="微软雅黑" panose="020B0503020204020204" pitchFamily="34" charset="-122"/>
              </a:defRPr>
            </a:lvl4pPr>
            <a:lvl5pPr>
              <a:defRPr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4B8BB031-C815-43A1-91A4-70C097789F18}" type="datetimeFigureOut">
              <a:rPr lang="zh-CN" altLang="en-US" smtClean="0">
                <a:solidFill>
                  <a:prstClr val="black"/>
                </a:solidFill>
              </a:rPr>
              <a:pPr/>
              <a:t>2024-03-11</a:t>
            </a:fld>
            <a:endParaRPr lang="zh-CN" altLang="en-US" dirty="0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endParaRPr lang="zh-CN" altLang="en-US" dirty="0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90AE0BBD-7060-4CC9-B8AE-40AFCB43D13C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52905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conveyor dir="l"/>
      </p:transition>
    </mc:Choice>
    <mc:Fallback xmlns="">
      <p:transition spd="slow" advClick="0" advTm="4000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  <a:prstGeom prst="rect">
            <a:avLst/>
          </a:prstGeom>
        </p:spPr>
        <p:txBody>
          <a:bodyPr vert="eaVert"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  <a:prstGeom prst="rect">
            <a:avLst/>
          </a:prstGeom>
        </p:spPr>
        <p:txBody>
          <a:bodyPr vert="eaVert"/>
          <a:lstStyle>
            <a:lvl1pPr>
              <a:defRPr>
                <a:ea typeface="微软雅黑" panose="020B0503020204020204" pitchFamily="34" charset="-122"/>
              </a:defRPr>
            </a:lvl1pPr>
            <a:lvl2pPr>
              <a:defRPr>
                <a:ea typeface="微软雅黑" panose="020B0503020204020204" pitchFamily="34" charset="-122"/>
              </a:defRPr>
            </a:lvl2pPr>
            <a:lvl3pPr>
              <a:defRPr>
                <a:ea typeface="微软雅黑" panose="020B0503020204020204" pitchFamily="34" charset="-122"/>
              </a:defRPr>
            </a:lvl3pPr>
            <a:lvl4pPr>
              <a:defRPr>
                <a:ea typeface="微软雅黑" panose="020B0503020204020204" pitchFamily="34" charset="-122"/>
              </a:defRPr>
            </a:lvl4pPr>
            <a:lvl5pPr>
              <a:defRPr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4B8BB031-C815-43A1-91A4-70C097789F18}" type="datetimeFigureOut">
              <a:rPr lang="zh-CN" altLang="en-US" smtClean="0">
                <a:solidFill>
                  <a:prstClr val="black"/>
                </a:solidFill>
              </a:rPr>
              <a:pPr/>
              <a:t>2024-03-11</a:t>
            </a:fld>
            <a:endParaRPr lang="zh-CN" altLang="en-US" dirty="0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endParaRPr lang="zh-CN" altLang="en-US" dirty="0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90AE0BBD-7060-4CC9-B8AE-40AFCB43D13C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72090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conveyor dir="l"/>
      </p:transition>
    </mc:Choice>
    <mc:Fallback xmlns="">
      <p:transition spd="slow" advClick="0" advTm="4000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  <a:ea typeface="微软雅黑" panose="020B0503020204020204" pitchFamily="34" charset="-12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dirty="0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4B8BB031-C815-43A1-91A4-70C097789F18}" type="datetimeFigureOut">
              <a:rPr lang="zh-CN" altLang="en-US" smtClean="0">
                <a:solidFill>
                  <a:prstClr val="black"/>
                </a:solidFill>
              </a:rPr>
              <a:pPr/>
              <a:t>2024-03-11</a:t>
            </a:fld>
            <a:endParaRPr lang="zh-CN" altLang="en-US" dirty="0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endParaRPr lang="zh-CN" altLang="en-US" dirty="0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90AE0BBD-7060-4CC9-B8AE-40AFCB43D13C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85430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conveyor dir="l"/>
      </p:transition>
    </mc:Choice>
    <mc:Fallback xmlns="">
      <p:transition spd="slow" advClick="0" advTm="4000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  <a:lvl2pPr>
              <a:defRPr>
                <a:ea typeface="微软雅黑" panose="020B0503020204020204" pitchFamily="34" charset="-122"/>
              </a:defRPr>
            </a:lvl2pPr>
            <a:lvl3pPr>
              <a:defRPr>
                <a:ea typeface="微软雅黑" panose="020B0503020204020204" pitchFamily="34" charset="-122"/>
              </a:defRPr>
            </a:lvl3pPr>
            <a:lvl4pPr>
              <a:defRPr>
                <a:ea typeface="微软雅黑" panose="020B0503020204020204" pitchFamily="34" charset="-122"/>
              </a:defRPr>
            </a:lvl4pPr>
            <a:lvl5pPr>
              <a:defRPr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4B8BB031-C815-43A1-91A4-70C097789F18}" type="datetimeFigureOut">
              <a:rPr lang="zh-CN" altLang="en-US" smtClean="0">
                <a:solidFill>
                  <a:prstClr val="black"/>
                </a:solidFill>
              </a:rPr>
              <a:pPr/>
              <a:t>2024-03-11</a:t>
            </a:fld>
            <a:endParaRPr lang="zh-CN" altLang="en-US" dirty="0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endParaRPr lang="zh-CN" altLang="en-US" dirty="0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90AE0BBD-7060-4CC9-B8AE-40AFCB43D13C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94286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conveyor dir="l"/>
      </p:transition>
    </mc:Choice>
    <mc:Fallback xmlns="">
      <p:transition spd="slow" advClick="0" advTm="4000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ea typeface="微软雅黑" panose="020B0503020204020204" pitchFamily="34" charset="-12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4B8BB031-C815-43A1-91A4-70C097789F18}" type="datetimeFigureOut">
              <a:rPr lang="zh-CN" altLang="en-US" smtClean="0">
                <a:solidFill>
                  <a:prstClr val="black"/>
                </a:solidFill>
              </a:rPr>
              <a:pPr/>
              <a:t>2024-03-11</a:t>
            </a:fld>
            <a:endParaRPr lang="zh-CN" altLang="en-US" dirty="0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endParaRPr lang="zh-CN" altLang="en-US" dirty="0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90AE0BBD-7060-4CC9-B8AE-40AFCB43D13C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74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conveyor dir="l"/>
      </p:transition>
    </mc:Choice>
    <mc:Fallback xmlns="">
      <p:transition spd="slow" advClick="0" advTm="4000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>
                <a:ea typeface="微软雅黑" panose="020B0503020204020204" pitchFamily="34" charset="-122"/>
              </a:defRPr>
            </a:lvl1pPr>
            <a:lvl2pPr>
              <a:defRPr sz="2400">
                <a:ea typeface="微软雅黑" panose="020B0503020204020204" pitchFamily="34" charset="-122"/>
              </a:defRPr>
            </a:lvl2pPr>
            <a:lvl3pPr>
              <a:defRPr sz="2000">
                <a:ea typeface="微软雅黑" panose="020B0503020204020204" pitchFamily="34" charset="-122"/>
              </a:defRPr>
            </a:lvl3pPr>
            <a:lvl4pPr>
              <a:defRPr sz="1800">
                <a:ea typeface="微软雅黑" panose="020B0503020204020204" pitchFamily="34" charset="-122"/>
              </a:defRPr>
            </a:lvl4pPr>
            <a:lvl5pPr>
              <a:defRPr sz="1800">
                <a:ea typeface="微软雅黑" panose="020B0503020204020204" pitchFamily="34" charset="-122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>
                <a:ea typeface="微软雅黑" panose="020B0503020204020204" pitchFamily="34" charset="-122"/>
              </a:defRPr>
            </a:lvl1pPr>
            <a:lvl2pPr>
              <a:defRPr sz="2400">
                <a:ea typeface="微软雅黑" panose="020B0503020204020204" pitchFamily="34" charset="-122"/>
              </a:defRPr>
            </a:lvl2pPr>
            <a:lvl3pPr>
              <a:defRPr sz="2000">
                <a:ea typeface="微软雅黑" panose="020B0503020204020204" pitchFamily="34" charset="-122"/>
              </a:defRPr>
            </a:lvl3pPr>
            <a:lvl4pPr>
              <a:defRPr sz="1800">
                <a:ea typeface="微软雅黑" panose="020B0503020204020204" pitchFamily="34" charset="-122"/>
              </a:defRPr>
            </a:lvl4pPr>
            <a:lvl5pPr>
              <a:defRPr sz="1800">
                <a:ea typeface="微软雅黑" panose="020B0503020204020204" pitchFamily="34" charset="-122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4B8BB031-C815-43A1-91A4-70C097789F18}" type="datetimeFigureOut">
              <a:rPr lang="zh-CN" altLang="en-US" smtClean="0">
                <a:solidFill>
                  <a:prstClr val="black"/>
                </a:solidFill>
              </a:rPr>
              <a:pPr/>
              <a:t>2024-03-11</a:t>
            </a:fld>
            <a:endParaRPr lang="zh-CN" altLang="en-US" dirty="0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endParaRPr lang="zh-CN" altLang="en-US" dirty="0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90AE0BBD-7060-4CC9-B8AE-40AFCB43D13C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5098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conveyor dir="l"/>
      </p:transition>
    </mc:Choice>
    <mc:Fallback xmlns="">
      <p:transition spd="slow" advClick="0" advTm="4000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ea typeface="微软雅黑" panose="020B0503020204020204" pitchFamily="34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</p:spPr>
        <p:txBody>
          <a:bodyPr/>
          <a:lstStyle>
            <a:lvl1pPr>
              <a:defRPr sz="2400">
                <a:ea typeface="微软雅黑" panose="020B0503020204020204" pitchFamily="34" charset="-122"/>
              </a:defRPr>
            </a:lvl1pPr>
            <a:lvl2pPr>
              <a:defRPr sz="2000">
                <a:ea typeface="微软雅黑" panose="020B0503020204020204" pitchFamily="34" charset="-122"/>
              </a:defRPr>
            </a:lvl2pPr>
            <a:lvl3pPr>
              <a:defRPr sz="1800">
                <a:ea typeface="微软雅黑" panose="020B0503020204020204" pitchFamily="34" charset="-122"/>
              </a:defRPr>
            </a:lvl3pPr>
            <a:lvl4pPr>
              <a:defRPr sz="1600">
                <a:ea typeface="微软雅黑" panose="020B0503020204020204" pitchFamily="34" charset="-122"/>
              </a:defRPr>
            </a:lvl4pPr>
            <a:lvl5pPr>
              <a:defRPr sz="1600">
                <a:ea typeface="微软雅黑" panose="020B0503020204020204" pitchFamily="34" charset="-122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ea typeface="微软雅黑" panose="020B0503020204020204" pitchFamily="34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  <a:prstGeom prst="rect">
            <a:avLst/>
          </a:prstGeom>
        </p:spPr>
        <p:txBody>
          <a:bodyPr/>
          <a:lstStyle>
            <a:lvl1pPr>
              <a:defRPr sz="2400">
                <a:ea typeface="微软雅黑" panose="020B0503020204020204" pitchFamily="34" charset="-122"/>
              </a:defRPr>
            </a:lvl1pPr>
            <a:lvl2pPr>
              <a:defRPr sz="2000">
                <a:ea typeface="微软雅黑" panose="020B0503020204020204" pitchFamily="34" charset="-122"/>
              </a:defRPr>
            </a:lvl2pPr>
            <a:lvl3pPr>
              <a:defRPr sz="1800">
                <a:ea typeface="微软雅黑" panose="020B0503020204020204" pitchFamily="34" charset="-122"/>
              </a:defRPr>
            </a:lvl3pPr>
            <a:lvl4pPr>
              <a:defRPr sz="1600">
                <a:ea typeface="微软雅黑" panose="020B0503020204020204" pitchFamily="34" charset="-122"/>
              </a:defRPr>
            </a:lvl4pPr>
            <a:lvl5pPr>
              <a:defRPr sz="1600">
                <a:ea typeface="微软雅黑" panose="020B0503020204020204" pitchFamily="34" charset="-122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4B8BB031-C815-43A1-91A4-70C097789F18}" type="datetimeFigureOut">
              <a:rPr lang="zh-CN" altLang="en-US" smtClean="0">
                <a:solidFill>
                  <a:prstClr val="black"/>
                </a:solidFill>
              </a:rPr>
              <a:pPr/>
              <a:t>2024-03-11</a:t>
            </a:fld>
            <a:endParaRPr lang="zh-CN" altLang="en-US" dirty="0">
              <a:solidFill>
                <a:prstClr val="black"/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endParaRPr lang="zh-CN" altLang="en-US" dirty="0">
              <a:solidFill>
                <a:prstClr val="black"/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90AE0BBD-7060-4CC9-B8AE-40AFCB43D13C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14360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conveyor dir="l"/>
      </p:transition>
    </mc:Choice>
    <mc:Fallback xmlns="">
      <p:transition spd="slow" advClick="0" advTm="4000"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4B8BB031-C815-43A1-91A4-70C097789F18}" type="datetimeFigureOut">
              <a:rPr lang="zh-CN" altLang="en-US" smtClean="0">
                <a:solidFill>
                  <a:prstClr val="black"/>
                </a:solidFill>
              </a:rPr>
              <a:pPr/>
              <a:t>2024-03-11</a:t>
            </a:fld>
            <a:endParaRPr lang="zh-CN" altLang="en-US" dirty="0">
              <a:solidFill>
                <a:prstClr val="black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endParaRPr lang="zh-CN" altLang="en-US" dirty="0">
              <a:solidFill>
                <a:prstClr val="black"/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90AE0BBD-7060-4CC9-B8AE-40AFCB43D13C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5784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conveyor dir="l"/>
      </p:transition>
    </mc:Choice>
    <mc:Fallback xmlns="">
      <p:transition spd="slow" advClick="0" advTm="4000"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4B8BB031-C815-43A1-91A4-70C097789F18}" type="datetimeFigureOut">
              <a:rPr lang="zh-CN" altLang="en-US" smtClean="0">
                <a:solidFill>
                  <a:prstClr val="black"/>
                </a:solidFill>
              </a:rPr>
              <a:pPr/>
              <a:t>2024-03-11</a:t>
            </a:fld>
            <a:endParaRPr lang="zh-CN" altLang="en-US" dirty="0">
              <a:solidFill>
                <a:prstClr val="black"/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endParaRPr lang="zh-CN" altLang="en-US" dirty="0">
              <a:solidFill>
                <a:prstClr val="black"/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90AE0BBD-7060-4CC9-B8AE-40AFCB43D13C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20532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conveyor dir="l"/>
      </p:transition>
    </mc:Choice>
    <mc:Fallback xmlns="">
      <p:transition spd="slow" advClick="0" advTm="400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ea typeface="微软雅黑" panose="020B0503020204020204" pitchFamily="34" charset="-12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4B8BB031-C815-43A1-91A4-70C097789F18}" type="datetimeFigureOut">
              <a:rPr lang="zh-CN" altLang="en-US" smtClean="0"/>
              <a:pPr/>
              <a:t>2024-03-11</a:t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90AE0BBD-7060-4CC9-B8AE-40AFCB43D13C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3329521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conveyor dir="l"/>
      </p:transition>
    </mc:Choice>
    <mc:Fallback xmlns="">
      <p:transition spd="slow" advClick="0" advTm="4000">
        <p:fad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2000" b="1"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</p:spPr>
        <p:txBody>
          <a:bodyPr/>
          <a:lstStyle>
            <a:lvl1pPr>
              <a:defRPr sz="3200">
                <a:ea typeface="微软雅黑" panose="020B0503020204020204" pitchFamily="34" charset="-122"/>
              </a:defRPr>
            </a:lvl1pPr>
            <a:lvl2pPr>
              <a:defRPr sz="2800">
                <a:ea typeface="微软雅黑" panose="020B0503020204020204" pitchFamily="34" charset="-122"/>
              </a:defRPr>
            </a:lvl2pPr>
            <a:lvl3pPr>
              <a:defRPr sz="2400">
                <a:ea typeface="微软雅黑" panose="020B0503020204020204" pitchFamily="34" charset="-122"/>
              </a:defRPr>
            </a:lvl3pPr>
            <a:lvl4pPr>
              <a:defRPr sz="2000">
                <a:ea typeface="微软雅黑" panose="020B0503020204020204" pitchFamily="34" charset="-122"/>
              </a:defRPr>
            </a:lvl4pPr>
            <a:lvl5pPr>
              <a:defRPr sz="2000">
                <a:ea typeface="微软雅黑" panose="020B0503020204020204" pitchFamily="34" charset="-122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ea typeface="微软雅黑" panose="020B0503020204020204" pitchFamily="34" charset="-12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4B8BB031-C815-43A1-91A4-70C097789F18}" type="datetimeFigureOut">
              <a:rPr lang="zh-CN" altLang="en-US" smtClean="0">
                <a:solidFill>
                  <a:prstClr val="black"/>
                </a:solidFill>
              </a:rPr>
              <a:pPr/>
              <a:t>2024-03-11</a:t>
            </a:fld>
            <a:endParaRPr lang="zh-CN" altLang="en-US" dirty="0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endParaRPr lang="zh-CN" altLang="en-US" dirty="0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90AE0BBD-7060-4CC9-B8AE-40AFCB43D13C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0122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conveyor dir="l"/>
      </p:transition>
    </mc:Choice>
    <mc:Fallback xmlns="">
      <p:transition spd="slow" advClick="0" advTm="4000">
        <p:fade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>
                <a:ea typeface="微软雅黑" panose="020B0503020204020204" pitchFamily="34" charset="-122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ea typeface="微软雅黑" panose="020B0503020204020204" pitchFamily="34" charset="-12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4B8BB031-C815-43A1-91A4-70C097789F18}" type="datetimeFigureOut">
              <a:rPr lang="zh-CN" altLang="en-US" smtClean="0">
                <a:solidFill>
                  <a:prstClr val="black"/>
                </a:solidFill>
              </a:rPr>
              <a:pPr/>
              <a:t>2024-03-11</a:t>
            </a:fld>
            <a:endParaRPr lang="zh-CN" altLang="en-US" dirty="0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endParaRPr lang="zh-CN" altLang="en-US" dirty="0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90AE0BBD-7060-4CC9-B8AE-40AFCB43D13C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8349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conveyor dir="l"/>
      </p:transition>
    </mc:Choice>
    <mc:Fallback xmlns="">
      <p:transition spd="slow" advClick="0" advTm="4000">
        <p:fade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>
            <a:lvl1pPr>
              <a:defRPr>
                <a:ea typeface="微软雅黑" panose="020B0503020204020204" pitchFamily="34" charset="-122"/>
              </a:defRPr>
            </a:lvl1pPr>
            <a:lvl2pPr>
              <a:defRPr>
                <a:ea typeface="微软雅黑" panose="020B0503020204020204" pitchFamily="34" charset="-122"/>
              </a:defRPr>
            </a:lvl2pPr>
            <a:lvl3pPr>
              <a:defRPr>
                <a:ea typeface="微软雅黑" panose="020B0503020204020204" pitchFamily="34" charset="-122"/>
              </a:defRPr>
            </a:lvl3pPr>
            <a:lvl4pPr>
              <a:defRPr>
                <a:ea typeface="微软雅黑" panose="020B0503020204020204" pitchFamily="34" charset="-122"/>
              </a:defRPr>
            </a:lvl4pPr>
            <a:lvl5pPr>
              <a:defRPr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4B8BB031-C815-43A1-91A4-70C097789F18}" type="datetimeFigureOut">
              <a:rPr lang="zh-CN" altLang="en-US" smtClean="0">
                <a:solidFill>
                  <a:prstClr val="black"/>
                </a:solidFill>
              </a:rPr>
              <a:pPr/>
              <a:t>2024-03-11</a:t>
            </a:fld>
            <a:endParaRPr lang="zh-CN" altLang="en-US" dirty="0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endParaRPr lang="zh-CN" altLang="en-US" dirty="0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90AE0BBD-7060-4CC9-B8AE-40AFCB43D13C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80018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conveyor dir="l"/>
      </p:transition>
    </mc:Choice>
    <mc:Fallback xmlns="">
      <p:transition spd="slow" advClick="0" advTm="4000">
        <p:fade/>
      </p:transition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  <a:prstGeom prst="rect">
            <a:avLst/>
          </a:prstGeom>
        </p:spPr>
        <p:txBody>
          <a:bodyPr vert="eaVert"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  <a:prstGeom prst="rect">
            <a:avLst/>
          </a:prstGeom>
        </p:spPr>
        <p:txBody>
          <a:bodyPr vert="eaVert"/>
          <a:lstStyle>
            <a:lvl1pPr>
              <a:defRPr>
                <a:ea typeface="微软雅黑" panose="020B0503020204020204" pitchFamily="34" charset="-122"/>
              </a:defRPr>
            </a:lvl1pPr>
            <a:lvl2pPr>
              <a:defRPr>
                <a:ea typeface="微软雅黑" panose="020B0503020204020204" pitchFamily="34" charset="-122"/>
              </a:defRPr>
            </a:lvl2pPr>
            <a:lvl3pPr>
              <a:defRPr>
                <a:ea typeface="微软雅黑" panose="020B0503020204020204" pitchFamily="34" charset="-122"/>
              </a:defRPr>
            </a:lvl3pPr>
            <a:lvl4pPr>
              <a:defRPr>
                <a:ea typeface="微软雅黑" panose="020B0503020204020204" pitchFamily="34" charset="-122"/>
              </a:defRPr>
            </a:lvl4pPr>
            <a:lvl5pPr>
              <a:defRPr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4B8BB031-C815-43A1-91A4-70C097789F18}" type="datetimeFigureOut">
              <a:rPr lang="zh-CN" altLang="en-US" smtClean="0">
                <a:solidFill>
                  <a:prstClr val="black"/>
                </a:solidFill>
              </a:rPr>
              <a:pPr/>
              <a:t>2024-03-11</a:t>
            </a:fld>
            <a:endParaRPr lang="zh-CN" altLang="en-US" dirty="0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endParaRPr lang="zh-CN" altLang="en-US" dirty="0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90AE0BBD-7060-4CC9-B8AE-40AFCB43D13C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8220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conveyor dir="l"/>
      </p:transition>
    </mc:Choice>
    <mc:Fallback xmlns="">
      <p:transition spd="slow" advClick="0" advTm="4000">
        <p:fade/>
      </p:transition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  <a:ea typeface="微软雅黑" panose="020B0503020204020204" pitchFamily="34" charset="-12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dirty="0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4B8BB031-C815-43A1-91A4-70C097789F18}" type="datetimeFigureOut">
              <a:rPr lang="zh-CN" altLang="en-US" smtClean="0">
                <a:solidFill>
                  <a:prstClr val="black"/>
                </a:solidFill>
              </a:rPr>
              <a:pPr/>
              <a:t>2024-03-11</a:t>
            </a:fld>
            <a:endParaRPr lang="zh-CN" altLang="en-US" dirty="0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endParaRPr lang="zh-CN" altLang="en-US" dirty="0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90AE0BBD-7060-4CC9-B8AE-40AFCB43D13C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741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conveyor dir="l"/>
      </p:transition>
    </mc:Choice>
    <mc:Fallback xmlns="">
      <p:transition spd="slow" advClick="0" advTm="4000">
        <p:fade/>
      </p:transition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  <a:lvl2pPr>
              <a:defRPr>
                <a:ea typeface="微软雅黑" panose="020B0503020204020204" pitchFamily="34" charset="-122"/>
              </a:defRPr>
            </a:lvl2pPr>
            <a:lvl3pPr>
              <a:defRPr>
                <a:ea typeface="微软雅黑" panose="020B0503020204020204" pitchFamily="34" charset="-122"/>
              </a:defRPr>
            </a:lvl3pPr>
            <a:lvl4pPr>
              <a:defRPr>
                <a:ea typeface="微软雅黑" panose="020B0503020204020204" pitchFamily="34" charset="-122"/>
              </a:defRPr>
            </a:lvl4pPr>
            <a:lvl5pPr>
              <a:defRPr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4B8BB031-C815-43A1-91A4-70C097789F18}" type="datetimeFigureOut">
              <a:rPr lang="zh-CN" altLang="en-US" smtClean="0">
                <a:solidFill>
                  <a:prstClr val="black"/>
                </a:solidFill>
              </a:rPr>
              <a:pPr/>
              <a:t>2024-03-11</a:t>
            </a:fld>
            <a:endParaRPr lang="zh-CN" altLang="en-US" dirty="0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endParaRPr lang="zh-CN" altLang="en-US" dirty="0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90AE0BBD-7060-4CC9-B8AE-40AFCB43D13C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2189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conveyor dir="l"/>
      </p:transition>
    </mc:Choice>
    <mc:Fallback xmlns="">
      <p:transition spd="slow" advClick="0" advTm="4000">
        <p:fade/>
      </p:transition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ea typeface="微软雅黑" panose="020B0503020204020204" pitchFamily="34" charset="-12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4B8BB031-C815-43A1-91A4-70C097789F18}" type="datetimeFigureOut">
              <a:rPr lang="zh-CN" altLang="en-US" smtClean="0">
                <a:solidFill>
                  <a:prstClr val="black"/>
                </a:solidFill>
              </a:rPr>
              <a:pPr/>
              <a:t>2024-03-11</a:t>
            </a:fld>
            <a:endParaRPr lang="zh-CN" altLang="en-US" dirty="0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endParaRPr lang="zh-CN" altLang="en-US" dirty="0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90AE0BBD-7060-4CC9-B8AE-40AFCB43D13C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0852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conveyor dir="l"/>
      </p:transition>
    </mc:Choice>
    <mc:Fallback xmlns="">
      <p:transition spd="slow" advClick="0" advTm="4000">
        <p:fade/>
      </p:transition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>
                <a:ea typeface="微软雅黑" panose="020B0503020204020204" pitchFamily="34" charset="-122"/>
              </a:defRPr>
            </a:lvl1pPr>
            <a:lvl2pPr>
              <a:defRPr sz="2400">
                <a:ea typeface="微软雅黑" panose="020B0503020204020204" pitchFamily="34" charset="-122"/>
              </a:defRPr>
            </a:lvl2pPr>
            <a:lvl3pPr>
              <a:defRPr sz="2000">
                <a:ea typeface="微软雅黑" panose="020B0503020204020204" pitchFamily="34" charset="-122"/>
              </a:defRPr>
            </a:lvl3pPr>
            <a:lvl4pPr>
              <a:defRPr sz="1800">
                <a:ea typeface="微软雅黑" panose="020B0503020204020204" pitchFamily="34" charset="-122"/>
              </a:defRPr>
            </a:lvl4pPr>
            <a:lvl5pPr>
              <a:defRPr sz="1800">
                <a:ea typeface="微软雅黑" panose="020B0503020204020204" pitchFamily="34" charset="-122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>
                <a:ea typeface="微软雅黑" panose="020B0503020204020204" pitchFamily="34" charset="-122"/>
              </a:defRPr>
            </a:lvl1pPr>
            <a:lvl2pPr>
              <a:defRPr sz="2400">
                <a:ea typeface="微软雅黑" panose="020B0503020204020204" pitchFamily="34" charset="-122"/>
              </a:defRPr>
            </a:lvl2pPr>
            <a:lvl3pPr>
              <a:defRPr sz="2000">
                <a:ea typeface="微软雅黑" panose="020B0503020204020204" pitchFamily="34" charset="-122"/>
              </a:defRPr>
            </a:lvl3pPr>
            <a:lvl4pPr>
              <a:defRPr sz="1800">
                <a:ea typeface="微软雅黑" panose="020B0503020204020204" pitchFamily="34" charset="-122"/>
              </a:defRPr>
            </a:lvl4pPr>
            <a:lvl5pPr>
              <a:defRPr sz="1800">
                <a:ea typeface="微软雅黑" panose="020B0503020204020204" pitchFamily="34" charset="-122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4B8BB031-C815-43A1-91A4-70C097789F18}" type="datetimeFigureOut">
              <a:rPr lang="zh-CN" altLang="en-US" smtClean="0">
                <a:solidFill>
                  <a:prstClr val="black"/>
                </a:solidFill>
              </a:rPr>
              <a:pPr/>
              <a:t>2024-03-11</a:t>
            </a:fld>
            <a:endParaRPr lang="zh-CN" altLang="en-US" dirty="0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endParaRPr lang="zh-CN" altLang="en-US" dirty="0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90AE0BBD-7060-4CC9-B8AE-40AFCB43D13C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90429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conveyor dir="l"/>
      </p:transition>
    </mc:Choice>
    <mc:Fallback xmlns="">
      <p:transition spd="slow" advClick="0" advTm="4000">
        <p:fade/>
      </p:transition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ea typeface="微软雅黑" panose="020B0503020204020204" pitchFamily="34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</p:spPr>
        <p:txBody>
          <a:bodyPr/>
          <a:lstStyle>
            <a:lvl1pPr>
              <a:defRPr sz="2400">
                <a:ea typeface="微软雅黑" panose="020B0503020204020204" pitchFamily="34" charset="-122"/>
              </a:defRPr>
            </a:lvl1pPr>
            <a:lvl2pPr>
              <a:defRPr sz="2000">
                <a:ea typeface="微软雅黑" panose="020B0503020204020204" pitchFamily="34" charset="-122"/>
              </a:defRPr>
            </a:lvl2pPr>
            <a:lvl3pPr>
              <a:defRPr sz="1800">
                <a:ea typeface="微软雅黑" panose="020B0503020204020204" pitchFamily="34" charset="-122"/>
              </a:defRPr>
            </a:lvl3pPr>
            <a:lvl4pPr>
              <a:defRPr sz="1600">
                <a:ea typeface="微软雅黑" panose="020B0503020204020204" pitchFamily="34" charset="-122"/>
              </a:defRPr>
            </a:lvl4pPr>
            <a:lvl5pPr>
              <a:defRPr sz="1600">
                <a:ea typeface="微软雅黑" panose="020B0503020204020204" pitchFamily="34" charset="-122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ea typeface="微软雅黑" panose="020B0503020204020204" pitchFamily="34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  <a:prstGeom prst="rect">
            <a:avLst/>
          </a:prstGeom>
        </p:spPr>
        <p:txBody>
          <a:bodyPr/>
          <a:lstStyle>
            <a:lvl1pPr>
              <a:defRPr sz="2400">
                <a:ea typeface="微软雅黑" panose="020B0503020204020204" pitchFamily="34" charset="-122"/>
              </a:defRPr>
            </a:lvl1pPr>
            <a:lvl2pPr>
              <a:defRPr sz="2000">
                <a:ea typeface="微软雅黑" panose="020B0503020204020204" pitchFamily="34" charset="-122"/>
              </a:defRPr>
            </a:lvl2pPr>
            <a:lvl3pPr>
              <a:defRPr sz="1800">
                <a:ea typeface="微软雅黑" panose="020B0503020204020204" pitchFamily="34" charset="-122"/>
              </a:defRPr>
            </a:lvl3pPr>
            <a:lvl4pPr>
              <a:defRPr sz="1600">
                <a:ea typeface="微软雅黑" panose="020B0503020204020204" pitchFamily="34" charset="-122"/>
              </a:defRPr>
            </a:lvl4pPr>
            <a:lvl5pPr>
              <a:defRPr sz="1600">
                <a:ea typeface="微软雅黑" panose="020B0503020204020204" pitchFamily="34" charset="-122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4B8BB031-C815-43A1-91A4-70C097789F18}" type="datetimeFigureOut">
              <a:rPr lang="zh-CN" altLang="en-US" smtClean="0">
                <a:solidFill>
                  <a:prstClr val="black"/>
                </a:solidFill>
              </a:rPr>
              <a:pPr/>
              <a:t>2024-03-11</a:t>
            </a:fld>
            <a:endParaRPr lang="zh-CN" altLang="en-US" dirty="0">
              <a:solidFill>
                <a:prstClr val="black"/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endParaRPr lang="zh-CN" altLang="en-US" dirty="0">
              <a:solidFill>
                <a:prstClr val="black"/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90AE0BBD-7060-4CC9-B8AE-40AFCB43D13C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42405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conveyor dir="l"/>
      </p:transition>
    </mc:Choice>
    <mc:Fallback xmlns="">
      <p:transition spd="slow" advClick="0" advTm="4000">
        <p:fade/>
      </p:transition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4B8BB031-C815-43A1-91A4-70C097789F18}" type="datetimeFigureOut">
              <a:rPr lang="zh-CN" altLang="en-US" smtClean="0">
                <a:solidFill>
                  <a:prstClr val="black"/>
                </a:solidFill>
              </a:rPr>
              <a:pPr/>
              <a:t>2024-03-11</a:t>
            </a:fld>
            <a:endParaRPr lang="zh-CN" altLang="en-US" dirty="0">
              <a:solidFill>
                <a:prstClr val="black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endParaRPr lang="zh-CN" altLang="en-US" dirty="0">
              <a:solidFill>
                <a:prstClr val="black"/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90AE0BBD-7060-4CC9-B8AE-40AFCB43D13C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47365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conveyor dir="l"/>
      </p:transition>
    </mc:Choice>
    <mc:Fallback xmlns="">
      <p:transition spd="slow" advClick="0" advTm="4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>
                <a:ea typeface="微软雅黑" panose="020B0503020204020204" pitchFamily="34" charset="-122"/>
              </a:defRPr>
            </a:lvl1pPr>
            <a:lvl2pPr>
              <a:defRPr sz="2400">
                <a:ea typeface="微软雅黑" panose="020B0503020204020204" pitchFamily="34" charset="-122"/>
              </a:defRPr>
            </a:lvl2pPr>
            <a:lvl3pPr>
              <a:defRPr sz="2000">
                <a:ea typeface="微软雅黑" panose="020B0503020204020204" pitchFamily="34" charset="-122"/>
              </a:defRPr>
            </a:lvl3pPr>
            <a:lvl4pPr>
              <a:defRPr sz="1800">
                <a:ea typeface="微软雅黑" panose="020B0503020204020204" pitchFamily="34" charset="-122"/>
              </a:defRPr>
            </a:lvl4pPr>
            <a:lvl5pPr>
              <a:defRPr sz="1800">
                <a:ea typeface="微软雅黑" panose="020B0503020204020204" pitchFamily="34" charset="-122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>
                <a:ea typeface="微软雅黑" panose="020B0503020204020204" pitchFamily="34" charset="-122"/>
              </a:defRPr>
            </a:lvl1pPr>
            <a:lvl2pPr>
              <a:defRPr sz="2400">
                <a:ea typeface="微软雅黑" panose="020B0503020204020204" pitchFamily="34" charset="-122"/>
              </a:defRPr>
            </a:lvl2pPr>
            <a:lvl3pPr>
              <a:defRPr sz="2000">
                <a:ea typeface="微软雅黑" panose="020B0503020204020204" pitchFamily="34" charset="-122"/>
              </a:defRPr>
            </a:lvl3pPr>
            <a:lvl4pPr>
              <a:defRPr sz="1800">
                <a:ea typeface="微软雅黑" panose="020B0503020204020204" pitchFamily="34" charset="-122"/>
              </a:defRPr>
            </a:lvl4pPr>
            <a:lvl5pPr>
              <a:defRPr sz="1800">
                <a:ea typeface="微软雅黑" panose="020B0503020204020204" pitchFamily="34" charset="-122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4B8BB031-C815-43A1-91A4-70C097789F18}" type="datetimeFigureOut">
              <a:rPr lang="zh-CN" altLang="en-US" smtClean="0"/>
              <a:pPr/>
              <a:t>2024-03-11</a:t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90AE0BBD-7060-4CC9-B8AE-40AFCB43D13C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68144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conveyor dir="l"/>
      </p:transition>
    </mc:Choice>
    <mc:Fallback xmlns="">
      <p:transition spd="slow" advClick="0" advTm="4000">
        <p:fade/>
      </p:transition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4B8BB031-C815-43A1-91A4-70C097789F18}" type="datetimeFigureOut">
              <a:rPr lang="zh-CN" altLang="en-US" smtClean="0">
                <a:solidFill>
                  <a:prstClr val="black"/>
                </a:solidFill>
              </a:rPr>
              <a:pPr/>
              <a:t>2024-03-11</a:t>
            </a:fld>
            <a:endParaRPr lang="zh-CN" altLang="en-US" dirty="0">
              <a:solidFill>
                <a:prstClr val="black"/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endParaRPr lang="zh-CN" altLang="en-US" dirty="0">
              <a:solidFill>
                <a:prstClr val="black"/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90AE0BBD-7060-4CC9-B8AE-40AFCB43D13C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88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conveyor dir="l"/>
      </p:transition>
    </mc:Choice>
    <mc:Fallback xmlns="">
      <p:transition spd="slow" advClick="0" advTm="4000">
        <p:fade/>
      </p:transition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2000" b="1"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</p:spPr>
        <p:txBody>
          <a:bodyPr/>
          <a:lstStyle>
            <a:lvl1pPr>
              <a:defRPr sz="3200">
                <a:ea typeface="微软雅黑" panose="020B0503020204020204" pitchFamily="34" charset="-122"/>
              </a:defRPr>
            </a:lvl1pPr>
            <a:lvl2pPr>
              <a:defRPr sz="2800">
                <a:ea typeface="微软雅黑" panose="020B0503020204020204" pitchFamily="34" charset="-122"/>
              </a:defRPr>
            </a:lvl2pPr>
            <a:lvl3pPr>
              <a:defRPr sz="2400">
                <a:ea typeface="微软雅黑" panose="020B0503020204020204" pitchFamily="34" charset="-122"/>
              </a:defRPr>
            </a:lvl3pPr>
            <a:lvl4pPr>
              <a:defRPr sz="2000">
                <a:ea typeface="微软雅黑" panose="020B0503020204020204" pitchFamily="34" charset="-122"/>
              </a:defRPr>
            </a:lvl4pPr>
            <a:lvl5pPr>
              <a:defRPr sz="2000">
                <a:ea typeface="微软雅黑" panose="020B0503020204020204" pitchFamily="34" charset="-122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ea typeface="微软雅黑" panose="020B0503020204020204" pitchFamily="34" charset="-12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4B8BB031-C815-43A1-91A4-70C097789F18}" type="datetimeFigureOut">
              <a:rPr lang="zh-CN" altLang="en-US" smtClean="0">
                <a:solidFill>
                  <a:prstClr val="black"/>
                </a:solidFill>
              </a:rPr>
              <a:pPr/>
              <a:t>2024-03-11</a:t>
            </a:fld>
            <a:endParaRPr lang="zh-CN" altLang="en-US" dirty="0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endParaRPr lang="zh-CN" altLang="en-US" dirty="0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90AE0BBD-7060-4CC9-B8AE-40AFCB43D13C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8470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conveyor dir="l"/>
      </p:transition>
    </mc:Choice>
    <mc:Fallback xmlns="">
      <p:transition spd="slow" advClick="0" advTm="4000">
        <p:fade/>
      </p:transition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>
                <a:ea typeface="微软雅黑" panose="020B0503020204020204" pitchFamily="34" charset="-122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ea typeface="微软雅黑" panose="020B0503020204020204" pitchFamily="34" charset="-12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4B8BB031-C815-43A1-91A4-70C097789F18}" type="datetimeFigureOut">
              <a:rPr lang="zh-CN" altLang="en-US" smtClean="0">
                <a:solidFill>
                  <a:prstClr val="black"/>
                </a:solidFill>
              </a:rPr>
              <a:pPr/>
              <a:t>2024-03-11</a:t>
            </a:fld>
            <a:endParaRPr lang="zh-CN" altLang="en-US" dirty="0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endParaRPr lang="zh-CN" altLang="en-US" dirty="0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90AE0BBD-7060-4CC9-B8AE-40AFCB43D13C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53811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conveyor dir="l"/>
      </p:transition>
    </mc:Choice>
    <mc:Fallback xmlns="">
      <p:transition spd="slow" advClick="0" advTm="4000">
        <p:fade/>
      </p:transition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>
            <a:lvl1pPr>
              <a:defRPr>
                <a:ea typeface="微软雅黑" panose="020B0503020204020204" pitchFamily="34" charset="-122"/>
              </a:defRPr>
            </a:lvl1pPr>
            <a:lvl2pPr>
              <a:defRPr>
                <a:ea typeface="微软雅黑" panose="020B0503020204020204" pitchFamily="34" charset="-122"/>
              </a:defRPr>
            </a:lvl2pPr>
            <a:lvl3pPr>
              <a:defRPr>
                <a:ea typeface="微软雅黑" panose="020B0503020204020204" pitchFamily="34" charset="-122"/>
              </a:defRPr>
            </a:lvl3pPr>
            <a:lvl4pPr>
              <a:defRPr>
                <a:ea typeface="微软雅黑" panose="020B0503020204020204" pitchFamily="34" charset="-122"/>
              </a:defRPr>
            </a:lvl4pPr>
            <a:lvl5pPr>
              <a:defRPr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4B8BB031-C815-43A1-91A4-70C097789F18}" type="datetimeFigureOut">
              <a:rPr lang="zh-CN" altLang="en-US" smtClean="0">
                <a:solidFill>
                  <a:prstClr val="black"/>
                </a:solidFill>
              </a:rPr>
              <a:pPr/>
              <a:t>2024-03-11</a:t>
            </a:fld>
            <a:endParaRPr lang="zh-CN" altLang="en-US" dirty="0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endParaRPr lang="zh-CN" altLang="en-US" dirty="0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90AE0BBD-7060-4CC9-B8AE-40AFCB43D13C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04782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conveyor dir="l"/>
      </p:transition>
    </mc:Choice>
    <mc:Fallback xmlns="">
      <p:transition spd="slow" advClick="0" advTm="4000">
        <p:fade/>
      </p:transition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  <a:prstGeom prst="rect">
            <a:avLst/>
          </a:prstGeom>
        </p:spPr>
        <p:txBody>
          <a:bodyPr vert="eaVert"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  <a:prstGeom prst="rect">
            <a:avLst/>
          </a:prstGeom>
        </p:spPr>
        <p:txBody>
          <a:bodyPr vert="eaVert"/>
          <a:lstStyle>
            <a:lvl1pPr>
              <a:defRPr>
                <a:ea typeface="微软雅黑" panose="020B0503020204020204" pitchFamily="34" charset="-122"/>
              </a:defRPr>
            </a:lvl1pPr>
            <a:lvl2pPr>
              <a:defRPr>
                <a:ea typeface="微软雅黑" panose="020B0503020204020204" pitchFamily="34" charset="-122"/>
              </a:defRPr>
            </a:lvl2pPr>
            <a:lvl3pPr>
              <a:defRPr>
                <a:ea typeface="微软雅黑" panose="020B0503020204020204" pitchFamily="34" charset="-122"/>
              </a:defRPr>
            </a:lvl3pPr>
            <a:lvl4pPr>
              <a:defRPr>
                <a:ea typeface="微软雅黑" panose="020B0503020204020204" pitchFamily="34" charset="-122"/>
              </a:defRPr>
            </a:lvl4pPr>
            <a:lvl5pPr>
              <a:defRPr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4B8BB031-C815-43A1-91A4-70C097789F18}" type="datetimeFigureOut">
              <a:rPr lang="zh-CN" altLang="en-US" smtClean="0">
                <a:solidFill>
                  <a:prstClr val="black"/>
                </a:solidFill>
              </a:rPr>
              <a:pPr/>
              <a:t>2024-03-11</a:t>
            </a:fld>
            <a:endParaRPr lang="zh-CN" altLang="en-US" dirty="0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endParaRPr lang="zh-CN" altLang="en-US" dirty="0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90AE0BBD-7060-4CC9-B8AE-40AFCB43D13C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2228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conveyor dir="l"/>
      </p:transition>
    </mc:Choice>
    <mc:Fallback xmlns="">
      <p:transition spd="slow" advClick="0" advTm="4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ea typeface="微软雅黑" panose="020B0503020204020204" pitchFamily="34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</p:spPr>
        <p:txBody>
          <a:bodyPr/>
          <a:lstStyle>
            <a:lvl1pPr>
              <a:defRPr sz="2400">
                <a:ea typeface="微软雅黑" panose="020B0503020204020204" pitchFamily="34" charset="-122"/>
              </a:defRPr>
            </a:lvl1pPr>
            <a:lvl2pPr>
              <a:defRPr sz="2000">
                <a:ea typeface="微软雅黑" panose="020B0503020204020204" pitchFamily="34" charset="-122"/>
              </a:defRPr>
            </a:lvl2pPr>
            <a:lvl3pPr>
              <a:defRPr sz="1800">
                <a:ea typeface="微软雅黑" panose="020B0503020204020204" pitchFamily="34" charset="-122"/>
              </a:defRPr>
            </a:lvl3pPr>
            <a:lvl4pPr>
              <a:defRPr sz="1600">
                <a:ea typeface="微软雅黑" panose="020B0503020204020204" pitchFamily="34" charset="-122"/>
              </a:defRPr>
            </a:lvl4pPr>
            <a:lvl5pPr>
              <a:defRPr sz="1600">
                <a:ea typeface="微软雅黑" panose="020B0503020204020204" pitchFamily="34" charset="-122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ea typeface="微软雅黑" panose="020B0503020204020204" pitchFamily="34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  <a:prstGeom prst="rect">
            <a:avLst/>
          </a:prstGeom>
        </p:spPr>
        <p:txBody>
          <a:bodyPr/>
          <a:lstStyle>
            <a:lvl1pPr>
              <a:defRPr sz="2400">
                <a:ea typeface="微软雅黑" panose="020B0503020204020204" pitchFamily="34" charset="-122"/>
              </a:defRPr>
            </a:lvl1pPr>
            <a:lvl2pPr>
              <a:defRPr sz="2000">
                <a:ea typeface="微软雅黑" panose="020B0503020204020204" pitchFamily="34" charset="-122"/>
              </a:defRPr>
            </a:lvl2pPr>
            <a:lvl3pPr>
              <a:defRPr sz="1800">
                <a:ea typeface="微软雅黑" panose="020B0503020204020204" pitchFamily="34" charset="-122"/>
              </a:defRPr>
            </a:lvl3pPr>
            <a:lvl4pPr>
              <a:defRPr sz="1600">
                <a:ea typeface="微软雅黑" panose="020B0503020204020204" pitchFamily="34" charset="-122"/>
              </a:defRPr>
            </a:lvl4pPr>
            <a:lvl5pPr>
              <a:defRPr sz="1600">
                <a:ea typeface="微软雅黑" panose="020B0503020204020204" pitchFamily="34" charset="-122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4B8BB031-C815-43A1-91A4-70C097789F18}" type="datetimeFigureOut">
              <a:rPr lang="zh-CN" altLang="en-US" smtClean="0"/>
              <a:pPr/>
              <a:t>2024-03-11</a:t>
            </a:fld>
            <a:endParaRPr lang="zh-CN" altLang="en-US" dirty="0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90AE0BBD-7060-4CC9-B8AE-40AFCB43D13C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135952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conveyor dir="l"/>
      </p:transition>
    </mc:Choice>
    <mc:Fallback xmlns="">
      <p:transition spd="slow" advClick="0" advTm="4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4B8BB031-C815-43A1-91A4-70C097789F18}" type="datetimeFigureOut">
              <a:rPr lang="zh-CN" altLang="en-US" smtClean="0"/>
              <a:pPr/>
              <a:t>2024-03-11</a:t>
            </a:fld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90AE0BBD-7060-4CC9-B8AE-40AFCB43D13C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70148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conveyor dir="l"/>
      </p:transition>
    </mc:Choice>
    <mc:Fallback xmlns="">
      <p:transition spd="slow" advClick="0" advTm="4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4B8BB031-C815-43A1-91A4-70C097789F18}" type="datetimeFigureOut">
              <a:rPr lang="zh-CN" altLang="en-US" smtClean="0"/>
              <a:pPr/>
              <a:t>2024-03-11</a:t>
            </a:fld>
            <a:endParaRPr lang="zh-CN" altLang="en-US" dirty="0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90AE0BBD-7060-4CC9-B8AE-40AFCB43D13C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7833274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conveyor dir="l"/>
      </p:transition>
    </mc:Choice>
    <mc:Fallback xmlns="">
      <p:transition spd="slow" advClick="0" advTm="4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2000" b="1"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</p:spPr>
        <p:txBody>
          <a:bodyPr/>
          <a:lstStyle>
            <a:lvl1pPr>
              <a:defRPr sz="3200">
                <a:ea typeface="微软雅黑" panose="020B0503020204020204" pitchFamily="34" charset="-122"/>
              </a:defRPr>
            </a:lvl1pPr>
            <a:lvl2pPr>
              <a:defRPr sz="2800">
                <a:ea typeface="微软雅黑" panose="020B0503020204020204" pitchFamily="34" charset="-122"/>
              </a:defRPr>
            </a:lvl2pPr>
            <a:lvl3pPr>
              <a:defRPr sz="2400">
                <a:ea typeface="微软雅黑" panose="020B0503020204020204" pitchFamily="34" charset="-122"/>
              </a:defRPr>
            </a:lvl3pPr>
            <a:lvl4pPr>
              <a:defRPr sz="2000">
                <a:ea typeface="微软雅黑" panose="020B0503020204020204" pitchFamily="34" charset="-122"/>
              </a:defRPr>
            </a:lvl4pPr>
            <a:lvl5pPr>
              <a:defRPr sz="2000">
                <a:ea typeface="微软雅黑" panose="020B0503020204020204" pitchFamily="34" charset="-122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ea typeface="微软雅黑" panose="020B0503020204020204" pitchFamily="34" charset="-12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4B8BB031-C815-43A1-91A4-70C097789F18}" type="datetimeFigureOut">
              <a:rPr lang="zh-CN" altLang="en-US" smtClean="0"/>
              <a:pPr/>
              <a:t>2024-03-11</a:t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90AE0BBD-7060-4CC9-B8AE-40AFCB43D13C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70100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conveyor dir="l"/>
      </p:transition>
    </mc:Choice>
    <mc:Fallback xmlns="">
      <p:transition spd="slow" advClick="0" advTm="4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>
                <a:ea typeface="微软雅黑" panose="020B0503020204020204" pitchFamily="34" charset="-122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ea typeface="微软雅黑" panose="020B0503020204020204" pitchFamily="34" charset="-12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4B8BB031-C815-43A1-91A4-70C097789F18}" type="datetimeFigureOut">
              <a:rPr lang="zh-CN" altLang="en-US" smtClean="0"/>
              <a:pPr/>
              <a:t>2024-03-11</a:t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90AE0BBD-7060-4CC9-B8AE-40AFCB43D13C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19449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conveyor dir="l"/>
      </p:transition>
    </mc:Choice>
    <mc:Fallback xmlns="">
      <p:transition spd="slow" advClick="0" advTm="4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23478"/>
            <a:ext cx="504056" cy="576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109933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conveyor dir="l"/>
      </p:transition>
    </mc:Choice>
    <mc:Fallback xmlns="">
      <p:transition spd="slow" advClick="0" advTm="4000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23478"/>
            <a:ext cx="504056" cy="576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693590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conveyor dir="l"/>
      </p:transition>
    </mc:Choice>
    <mc:Fallback xmlns="">
      <p:transition spd="slow" advClick="0" advTm="4000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23478"/>
            <a:ext cx="504056" cy="576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591003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conveyor dir="l"/>
      </p:transition>
    </mc:Choice>
    <mc:Fallback xmlns="">
      <p:transition spd="slow" advClick="0" advTm="4000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23478"/>
            <a:ext cx="504056" cy="576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047283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conveyor dir="l"/>
      </p:transition>
    </mc:Choice>
    <mc:Fallback xmlns="">
      <p:transition spd="slow" advClick="0" advTm="4000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8.xml"/><Relationship Id="rId1" Type="http://schemas.openxmlformats.org/officeDocument/2006/relationships/tags" Target="../tags/tag1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10.xml"/><Relationship Id="rId3" Type="http://schemas.openxmlformats.org/officeDocument/2006/relationships/tags" Target="../tags/tag5.xml"/><Relationship Id="rId7" Type="http://schemas.openxmlformats.org/officeDocument/2006/relationships/tags" Target="../tags/tag9.xml"/><Relationship Id="rId12" Type="http://schemas.openxmlformats.org/officeDocument/2006/relationships/notesSlide" Target="../notesSlides/notesSlide2.xml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6" Type="http://schemas.openxmlformats.org/officeDocument/2006/relationships/tags" Target="../tags/tag8.xml"/><Relationship Id="rId11" Type="http://schemas.openxmlformats.org/officeDocument/2006/relationships/slideLayout" Target="../slideLayouts/slideLayout7.xml"/><Relationship Id="rId5" Type="http://schemas.openxmlformats.org/officeDocument/2006/relationships/tags" Target="../tags/tag7.xml"/><Relationship Id="rId10" Type="http://schemas.openxmlformats.org/officeDocument/2006/relationships/tags" Target="../tags/tag12.xml"/><Relationship Id="rId4" Type="http://schemas.openxmlformats.org/officeDocument/2006/relationships/tags" Target="../tags/tag6.xml"/><Relationship Id="rId9" Type="http://schemas.openxmlformats.org/officeDocument/2006/relationships/tags" Target="../tags/tag1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29.xml"/><Relationship Id="rId1" Type="http://schemas.openxmlformats.org/officeDocument/2006/relationships/tags" Target="../tags/tag1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9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9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9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9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9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9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9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9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9.xml"/><Relationship Id="rId2" Type="http://schemas.openxmlformats.org/officeDocument/2006/relationships/slideLayout" Target="../slideLayouts/slideLayout40.xml"/><Relationship Id="rId1" Type="http://schemas.openxmlformats.org/officeDocument/2006/relationships/tags" Target="../tags/tag17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04" y="987574"/>
            <a:ext cx="3270929" cy="3317609"/>
          </a:xfrm>
          <a:prstGeom prst="rect">
            <a:avLst/>
          </a:prstGeom>
        </p:spPr>
      </p:pic>
      <p:sp>
        <p:nvSpPr>
          <p:cNvPr id="5" name="标题 4"/>
          <p:cNvSpPr txBox="1">
            <a:spLocks/>
          </p:cNvSpPr>
          <p:nvPr/>
        </p:nvSpPr>
        <p:spPr>
          <a:xfrm>
            <a:off x="314977" y="1441559"/>
            <a:ext cx="5036974" cy="558490"/>
          </a:xfrm>
          <a:prstGeom prst="rect">
            <a:avLst/>
          </a:prstGeom>
        </p:spPr>
        <p:txBody>
          <a:bodyPr vert="horz" lIns="91417" tIns="45708" rIns="91417" bIns="457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0"/>
              </a:spcBef>
            </a:pPr>
            <a:r>
              <a:rPr lang="zh-CN" altLang="en-US" sz="1400" spc="300" dirty="0">
                <a:latin typeface="微软雅黑" pitchFamily="34" charset="-122"/>
                <a:ea typeface="微软雅黑" pitchFamily="34" charset="-122"/>
                <a:cs typeface="Arial" pitchFamily="34" charset="0"/>
              </a:rPr>
              <a:t>简洁</a:t>
            </a:r>
            <a:r>
              <a:rPr lang="en-US" altLang="zh-CN" sz="1400" spc="300" dirty="0">
                <a:latin typeface="微软雅黑" pitchFamily="34" charset="-122"/>
                <a:ea typeface="微软雅黑" pitchFamily="34" charset="-122"/>
                <a:cs typeface="Arial" pitchFamily="34" charset="0"/>
              </a:rPr>
              <a:t>·</a:t>
            </a:r>
            <a:r>
              <a:rPr lang="zh-CN" altLang="en-US" sz="1400" spc="300" dirty="0">
                <a:latin typeface="微软雅黑" pitchFamily="34" charset="-122"/>
                <a:ea typeface="微软雅黑" pitchFamily="34" charset="-122"/>
                <a:cs typeface="Arial" pitchFamily="34" charset="0"/>
              </a:rPr>
              <a:t>适用于公司培训</a:t>
            </a:r>
            <a:r>
              <a:rPr lang="en-US" altLang="zh-CN" sz="1400" spc="300" dirty="0">
                <a:latin typeface="微软雅黑" pitchFamily="34" charset="-122"/>
                <a:ea typeface="微软雅黑" pitchFamily="34" charset="-122"/>
                <a:cs typeface="Arial" pitchFamily="34" charset="0"/>
              </a:rPr>
              <a:t>/</a:t>
            </a:r>
            <a:r>
              <a:rPr lang="zh-CN" altLang="en-US" sz="1400" spc="300" dirty="0">
                <a:latin typeface="微软雅黑" pitchFamily="34" charset="-122"/>
                <a:ea typeface="微软雅黑" pitchFamily="34" charset="-122"/>
                <a:cs typeface="Arial" pitchFamily="34" charset="0"/>
              </a:rPr>
              <a:t>员工入职</a:t>
            </a:r>
            <a:r>
              <a:rPr lang="en-US" altLang="zh-CN" sz="1400" spc="300" dirty="0">
                <a:latin typeface="微软雅黑" pitchFamily="34" charset="-122"/>
                <a:ea typeface="微软雅黑" pitchFamily="34" charset="-122"/>
                <a:cs typeface="Arial" pitchFamily="34" charset="0"/>
              </a:rPr>
              <a:t>/</a:t>
            </a:r>
            <a:r>
              <a:rPr lang="zh-CN" altLang="en-US" sz="1400" spc="300" dirty="0">
                <a:latin typeface="微软雅黑" pitchFamily="34" charset="-122"/>
                <a:ea typeface="微软雅黑" pitchFamily="34" charset="-122"/>
                <a:cs typeface="Arial" pitchFamily="34" charset="0"/>
              </a:rPr>
              <a:t>职场培训等</a:t>
            </a:r>
          </a:p>
        </p:txBody>
      </p:sp>
      <p:sp>
        <p:nvSpPr>
          <p:cNvPr id="6" name="圆角矩形 5"/>
          <p:cNvSpPr/>
          <p:nvPr/>
        </p:nvSpPr>
        <p:spPr>
          <a:xfrm>
            <a:off x="917757" y="3251979"/>
            <a:ext cx="1761712" cy="307777"/>
          </a:xfrm>
          <a:prstGeom prst="roundRect">
            <a:avLst>
              <a:gd name="adj" fmla="val 50000"/>
            </a:avLst>
          </a:prstGeom>
          <a:solidFill>
            <a:srgbClr val="00926C"/>
          </a:solidFill>
          <a:ln>
            <a:noFill/>
          </a:ln>
        </p:spPr>
        <p:txBody>
          <a:bodyPr lIns="91438" tIns="45719" rIns="91438" bIns="45719"/>
          <a:lstStyle/>
          <a:p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7" name="文本框 20"/>
          <p:cNvSpPr txBox="1"/>
          <p:nvPr/>
        </p:nvSpPr>
        <p:spPr>
          <a:xfrm>
            <a:off x="973244" y="3236588"/>
            <a:ext cx="1622805" cy="307775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pPr algn="ctr"/>
            <a:r>
              <a:rPr lang="zh-CN" altLang="en-US" sz="1400" dirty="0">
                <a:solidFill>
                  <a:schemeClr val="bg1"/>
                </a:solidFill>
                <a:ea typeface="微软雅黑" panose="020B0503020204020204" pitchFamily="34" charset="-122"/>
              </a:rPr>
              <a:t>汇报人：</a:t>
            </a:r>
            <a:r>
              <a:rPr lang="en-US" altLang="zh-CN" sz="1400" dirty="0">
                <a:solidFill>
                  <a:schemeClr val="bg1"/>
                </a:solidFill>
                <a:ea typeface="微软雅黑" panose="020B0503020204020204" pitchFamily="34" charset="-122"/>
              </a:rPr>
              <a:t>XXX</a:t>
            </a:r>
            <a:endParaRPr lang="zh-CN" altLang="en-US" sz="1400" dirty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3279772" y="3236588"/>
            <a:ext cx="1761712" cy="308411"/>
            <a:chOff x="6696860" y="5064787"/>
            <a:chExt cx="1567268" cy="316865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9" name="圆角矩形 8"/>
            <p:cNvSpPr/>
            <p:nvPr/>
          </p:nvSpPr>
          <p:spPr>
            <a:xfrm>
              <a:off x="6696860" y="5065438"/>
              <a:ext cx="1567268" cy="316214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txBody>
            <a:bodyPr/>
            <a:lstStyle/>
            <a:p>
              <a:endParaRPr lang="zh-CN" altLang="en-US" sz="1600" dirty="0">
                <a:ea typeface="微软雅黑" panose="020B0503020204020204" pitchFamily="34" charset="-122"/>
              </a:endParaRPr>
            </a:p>
          </p:txBody>
        </p:sp>
        <p:sp>
          <p:nvSpPr>
            <p:cNvPr id="10" name="文本框 23"/>
            <p:cNvSpPr txBox="1"/>
            <p:nvPr/>
          </p:nvSpPr>
          <p:spPr>
            <a:xfrm>
              <a:off x="6734960" y="5064787"/>
              <a:ext cx="1491068" cy="307777"/>
            </a:xfrm>
            <a:prstGeom prst="rect">
              <a:avLst/>
            </a:prstGeom>
            <a:noFill/>
            <a:ln>
              <a:noFill/>
            </a:ln>
          </p:spPr>
          <p:txBody>
            <a:bodyPr/>
            <a:lstStyle>
              <a:defPPr>
                <a:defRPr lang="zh-CN"/>
              </a:defPPr>
              <a:lvl1pPr>
                <a:defRPr sz="1600"/>
              </a:lvl1pPr>
            </a:lstStyle>
            <a:p>
              <a:pPr algn="ctr"/>
              <a:r>
                <a:rPr lang="zh-CN" altLang="en-US" sz="1400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时间：</a:t>
              </a:r>
              <a:r>
                <a:rPr lang="en-US" altLang="zh-CN" sz="1400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XX</a:t>
              </a:r>
              <a:r>
                <a:rPr lang="zh-CN" altLang="en-US" sz="1400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年</a:t>
              </a:r>
              <a:r>
                <a:rPr lang="en-US" altLang="zh-CN" sz="1400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XX</a:t>
              </a:r>
              <a:r>
                <a:rPr lang="zh-CN" altLang="en-US" sz="1400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月</a:t>
              </a:r>
            </a:p>
          </p:txBody>
        </p:sp>
      </p:grpSp>
      <p:sp>
        <p:nvSpPr>
          <p:cNvPr id="11" name="PA_文本框 26" descr="e7d195523061f1c0deeec63e560781cfd59afb0ea006f2a87ABB68BF51EA6619813959095094C18C62A12F549504892A4AAA8C1554C6663626E05CA27F281A14E6983772AFC3FB97135759321DEA3D709AACD122C08E6ED1C77BAD4A88EF4CD28A80260D8F97957F436F83C1F553EF0169027D0DBFA7A77088E1513DBDFC101C4B4DFF310B01A5021663E46B6BC2AAB5"/>
          <p:cNvSpPr txBox="1"/>
          <p:nvPr>
            <p:custDataLst>
              <p:tags r:id="rId1"/>
            </p:custDataLst>
          </p:nvPr>
        </p:nvSpPr>
        <p:spPr>
          <a:xfrm>
            <a:off x="704241" y="2000049"/>
            <a:ext cx="4339645" cy="646329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pPr algn="ctr"/>
            <a:r>
              <a:rPr lang="zh-CN" altLang="en-US" sz="3600" kern="0" cap="all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新员工入职</a:t>
            </a:r>
            <a:r>
              <a:rPr lang="zh-CN" altLang="en-US" sz="3600" kern="0" dirty="0">
                <a:solidFill>
                  <a:schemeClr val="bg2">
                    <a:lumMod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培训模板</a:t>
            </a:r>
            <a:endParaRPr lang="en-US" altLang="zh-CN" sz="3600" kern="0" cap="all" dirty="0">
              <a:solidFill>
                <a:schemeClr val="bg2">
                  <a:lumMod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731008" y="2841596"/>
            <a:ext cx="747840" cy="45719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/>
              </a:solidFill>
              <a:ea typeface="微软雅黑" panose="020B0503020204020204" pitchFamily="3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2612222" y="2846831"/>
            <a:ext cx="747840" cy="45719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/>
              </a:solidFill>
              <a:ea typeface="微软雅黑" panose="020B0503020204020204" pitchFamily="34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3478269" y="2846831"/>
            <a:ext cx="747840" cy="45719"/>
          </a:xfrm>
          <a:prstGeom prst="rect">
            <a:avLst/>
          </a:prstGeom>
          <a:solidFill>
            <a:srgbClr val="FF99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/>
              </a:solidFill>
              <a:ea typeface="微软雅黑" panose="020B0503020204020204" pitchFamily="34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4338470" y="2841595"/>
            <a:ext cx="747840" cy="45719"/>
          </a:xfrm>
          <a:prstGeom prst="rect">
            <a:avLst/>
          </a:prstGeom>
          <a:solidFill>
            <a:srgbClr val="FF99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/>
              </a:solidFill>
              <a:ea typeface="微软雅黑" panose="020B0503020204020204" pitchFamily="34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875039" y="2832761"/>
            <a:ext cx="747840" cy="45719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/>
              </a:solidFill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72173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conveyor dir="l"/>
      </p:transition>
    </mc:Choice>
    <mc:Fallback xmlns="">
      <p:transition spd="slow" advClick="0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  <p:bldP spid="7" grpId="0"/>
      <p:bldP spid="11" grpId="0"/>
      <p:bldP spid="12" grpId="0" animBg="1"/>
      <p:bldP spid="13" grpId="0" animBg="1"/>
      <p:bldP spid="14" grpId="0" animBg="1"/>
      <p:bldP spid="15" grpId="0" animBg="1"/>
      <p:bldP spid="16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22294" y="197427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发展历程</a:t>
            </a:r>
          </a:p>
        </p:txBody>
      </p:sp>
      <p:sp>
        <p:nvSpPr>
          <p:cNvPr id="3" name="Freeform 5"/>
          <p:cNvSpPr>
            <a:spLocks/>
          </p:cNvSpPr>
          <p:nvPr/>
        </p:nvSpPr>
        <p:spPr bwMode="auto">
          <a:xfrm>
            <a:off x="1265477" y="2729148"/>
            <a:ext cx="968375" cy="850900"/>
          </a:xfrm>
          <a:custGeom>
            <a:avLst/>
            <a:gdLst>
              <a:gd name="T0" fmla="*/ 603 w 610"/>
              <a:gd name="T1" fmla="*/ 536 h 536"/>
              <a:gd name="T2" fmla="*/ 0 w 610"/>
              <a:gd name="T3" fmla="*/ 7 h 536"/>
              <a:gd name="T4" fmla="*/ 8 w 610"/>
              <a:gd name="T5" fmla="*/ 0 h 536"/>
              <a:gd name="T6" fmla="*/ 610 w 610"/>
              <a:gd name="T7" fmla="*/ 529 h 536"/>
              <a:gd name="T8" fmla="*/ 603 w 610"/>
              <a:gd name="T9" fmla="*/ 536 h 5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10" h="536">
                <a:moveTo>
                  <a:pt x="603" y="536"/>
                </a:moveTo>
                <a:lnTo>
                  <a:pt x="0" y="7"/>
                </a:lnTo>
                <a:lnTo>
                  <a:pt x="8" y="0"/>
                </a:lnTo>
                <a:lnTo>
                  <a:pt x="610" y="529"/>
                </a:lnTo>
                <a:lnTo>
                  <a:pt x="603" y="536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4" name="Freeform 6"/>
          <p:cNvSpPr>
            <a:spLocks/>
          </p:cNvSpPr>
          <p:nvPr/>
        </p:nvSpPr>
        <p:spPr bwMode="auto">
          <a:xfrm>
            <a:off x="2222739" y="2297347"/>
            <a:ext cx="847725" cy="1282700"/>
          </a:xfrm>
          <a:custGeom>
            <a:avLst/>
            <a:gdLst>
              <a:gd name="T0" fmla="*/ 7 w 534"/>
              <a:gd name="T1" fmla="*/ 808 h 808"/>
              <a:gd name="T2" fmla="*/ 0 w 534"/>
              <a:gd name="T3" fmla="*/ 803 h 808"/>
              <a:gd name="T4" fmla="*/ 527 w 534"/>
              <a:gd name="T5" fmla="*/ 0 h 808"/>
              <a:gd name="T6" fmla="*/ 534 w 534"/>
              <a:gd name="T7" fmla="*/ 5 h 808"/>
              <a:gd name="T8" fmla="*/ 7 w 534"/>
              <a:gd name="T9" fmla="*/ 808 h 8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34" h="808">
                <a:moveTo>
                  <a:pt x="7" y="808"/>
                </a:moveTo>
                <a:lnTo>
                  <a:pt x="0" y="803"/>
                </a:lnTo>
                <a:lnTo>
                  <a:pt x="527" y="0"/>
                </a:lnTo>
                <a:lnTo>
                  <a:pt x="534" y="5"/>
                </a:lnTo>
                <a:lnTo>
                  <a:pt x="7" y="808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5" name="Freeform 7"/>
          <p:cNvSpPr>
            <a:spLocks/>
          </p:cNvSpPr>
          <p:nvPr/>
        </p:nvSpPr>
        <p:spPr bwMode="auto">
          <a:xfrm>
            <a:off x="3059348" y="2297349"/>
            <a:ext cx="700088" cy="915988"/>
          </a:xfrm>
          <a:custGeom>
            <a:avLst/>
            <a:gdLst>
              <a:gd name="T0" fmla="*/ 434 w 441"/>
              <a:gd name="T1" fmla="*/ 577 h 577"/>
              <a:gd name="T2" fmla="*/ 0 w 441"/>
              <a:gd name="T3" fmla="*/ 5 h 577"/>
              <a:gd name="T4" fmla="*/ 7 w 441"/>
              <a:gd name="T5" fmla="*/ 0 h 577"/>
              <a:gd name="T6" fmla="*/ 441 w 441"/>
              <a:gd name="T7" fmla="*/ 572 h 577"/>
              <a:gd name="T8" fmla="*/ 434 w 441"/>
              <a:gd name="T9" fmla="*/ 577 h 5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1" h="577">
                <a:moveTo>
                  <a:pt x="434" y="577"/>
                </a:moveTo>
                <a:lnTo>
                  <a:pt x="0" y="5"/>
                </a:lnTo>
                <a:lnTo>
                  <a:pt x="7" y="0"/>
                </a:lnTo>
                <a:lnTo>
                  <a:pt x="441" y="572"/>
                </a:lnTo>
                <a:lnTo>
                  <a:pt x="434" y="577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6" name="Freeform 8"/>
          <p:cNvSpPr>
            <a:spLocks/>
          </p:cNvSpPr>
          <p:nvPr/>
        </p:nvSpPr>
        <p:spPr bwMode="auto">
          <a:xfrm>
            <a:off x="3753085" y="2679935"/>
            <a:ext cx="730250" cy="533400"/>
          </a:xfrm>
          <a:custGeom>
            <a:avLst/>
            <a:gdLst>
              <a:gd name="T0" fmla="*/ 4 w 460"/>
              <a:gd name="T1" fmla="*/ 336 h 336"/>
              <a:gd name="T2" fmla="*/ 0 w 460"/>
              <a:gd name="T3" fmla="*/ 329 h 336"/>
              <a:gd name="T4" fmla="*/ 455 w 460"/>
              <a:gd name="T5" fmla="*/ 0 h 336"/>
              <a:gd name="T6" fmla="*/ 460 w 460"/>
              <a:gd name="T7" fmla="*/ 7 h 336"/>
              <a:gd name="T8" fmla="*/ 4 w 460"/>
              <a:gd name="T9" fmla="*/ 336 h 3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60" h="336">
                <a:moveTo>
                  <a:pt x="4" y="336"/>
                </a:moveTo>
                <a:lnTo>
                  <a:pt x="0" y="329"/>
                </a:lnTo>
                <a:lnTo>
                  <a:pt x="455" y="0"/>
                </a:lnTo>
                <a:lnTo>
                  <a:pt x="460" y="7"/>
                </a:lnTo>
                <a:lnTo>
                  <a:pt x="4" y="336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7" name="Freeform 9"/>
          <p:cNvSpPr>
            <a:spLocks/>
          </p:cNvSpPr>
          <p:nvPr/>
        </p:nvSpPr>
        <p:spPr bwMode="auto">
          <a:xfrm>
            <a:off x="4472226" y="2684697"/>
            <a:ext cx="561975" cy="895350"/>
          </a:xfrm>
          <a:custGeom>
            <a:avLst/>
            <a:gdLst>
              <a:gd name="T0" fmla="*/ 347 w 354"/>
              <a:gd name="T1" fmla="*/ 564 h 564"/>
              <a:gd name="T2" fmla="*/ 0 w 354"/>
              <a:gd name="T3" fmla="*/ 4 h 564"/>
              <a:gd name="T4" fmla="*/ 7 w 354"/>
              <a:gd name="T5" fmla="*/ 0 h 564"/>
              <a:gd name="T6" fmla="*/ 354 w 354"/>
              <a:gd name="T7" fmla="*/ 559 h 564"/>
              <a:gd name="T8" fmla="*/ 347 w 354"/>
              <a:gd name="T9" fmla="*/ 564 h 5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4" h="564">
                <a:moveTo>
                  <a:pt x="347" y="564"/>
                </a:moveTo>
                <a:lnTo>
                  <a:pt x="0" y="4"/>
                </a:lnTo>
                <a:lnTo>
                  <a:pt x="7" y="0"/>
                </a:lnTo>
                <a:lnTo>
                  <a:pt x="354" y="559"/>
                </a:lnTo>
                <a:lnTo>
                  <a:pt x="347" y="564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8" name="Freeform 10"/>
          <p:cNvSpPr>
            <a:spLocks/>
          </p:cNvSpPr>
          <p:nvPr/>
        </p:nvSpPr>
        <p:spPr bwMode="auto">
          <a:xfrm>
            <a:off x="5023085" y="1660762"/>
            <a:ext cx="615950" cy="1916113"/>
          </a:xfrm>
          <a:custGeom>
            <a:avLst/>
            <a:gdLst>
              <a:gd name="T0" fmla="*/ 10 w 388"/>
              <a:gd name="T1" fmla="*/ 1207 h 1207"/>
              <a:gd name="T2" fmla="*/ 0 w 388"/>
              <a:gd name="T3" fmla="*/ 1204 h 1207"/>
              <a:gd name="T4" fmla="*/ 378 w 388"/>
              <a:gd name="T5" fmla="*/ 0 h 1207"/>
              <a:gd name="T6" fmla="*/ 388 w 388"/>
              <a:gd name="T7" fmla="*/ 2 h 1207"/>
              <a:gd name="T8" fmla="*/ 10 w 388"/>
              <a:gd name="T9" fmla="*/ 1207 h 12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88" h="1207">
                <a:moveTo>
                  <a:pt x="10" y="1207"/>
                </a:moveTo>
                <a:lnTo>
                  <a:pt x="0" y="1204"/>
                </a:lnTo>
                <a:lnTo>
                  <a:pt x="378" y="0"/>
                </a:lnTo>
                <a:lnTo>
                  <a:pt x="388" y="2"/>
                </a:lnTo>
                <a:lnTo>
                  <a:pt x="10" y="1207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9" name="Freeform 11"/>
          <p:cNvSpPr>
            <a:spLocks/>
          </p:cNvSpPr>
          <p:nvPr/>
        </p:nvSpPr>
        <p:spPr bwMode="auto">
          <a:xfrm>
            <a:off x="5623164" y="1660761"/>
            <a:ext cx="746125" cy="1270000"/>
          </a:xfrm>
          <a:custGeom>
            <a:avLst/>
            <a:gdLst>
              <a:gd name="T0" fmla="*/ 463 w 470"/>
              <a:gd name="T1" fmla="*/ 800 h 800"/>
              <a:gd name="T2" fmla="*/ 0 w 470"/>
              <a:gd name="T3" fmla="*/ 2 h 800"/>
              <a:gd name="T4" fmla="*/ 7 w 470"/>
              <a:gd name="T5" fmla="*/ 0 h 800"/>
              <a:gd name="T6" fmla="*/ 470 w 470"/>
              <a:gd name="T7" fmla="*/ 798 h 800"/>
              <a:gd name="T8" fmla="*/ 463 w 470"/>
              <a:gd name="T9" fmla="*/ 800 h 8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70" h="800">
                <a:moveTo>
                  <a:pt x="463" y="800"/>
                </a:moveTo>
                <a:lnTo>
                  <a:pt x="0" y="2"/>
                </a:lnTo>
                <a:lnTo>
                  <a:pt x="7" y="0"/>
                </a:lnTo>
                <a:lnTo>
                  <a:pt x="470" y="798"/>
                </a:lnTo>
                <a:lnTo>
                  <a:pt x="463" y="80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0" name="Freeform 12"/>
          <p:cNvSpPr>
            <a:spLocks/>
          </p:cNvSpPr>
          <p:nvPr/>
        </p:nvSpPr>
        <p:spPr bwMode="auto">
          <a:xfrm>
            <a:off x="6358173" y="2170349"/>
            <a:ext cx="1125538" cy="765175"/>
          </a:xfrm>
          <a:custGeom>
            <a:avLst/>
            <a:gdLst>
              <a:gd name="T0" fmla="*/ 5 w 709"/>
              <a:gd name="T1" fmla="*/ 482 h 482"/>
              <a:gd name="T2" fmla="*/ 0 w 709"/>
              <a:gd name="T3" fmla="*/ 475 h 482"/>
              <a:gd name="T4" fmla="*/ 704 w 709"/>
              <a:gd name="T5" fmla="*/ 0 h 482"/>
              <a:gd name="T6" fmla="*/ 709 w 709"/>
              <a:gd name="T7" fmla="*/ 7 h 482"/>
              <a:gd name="T8" fmla="*/ 5 w 709"/>
              <a:gd name="T9" fmla="*/ 482 h 4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09" h="482">
                <a:moveTo>
                  <a:pt x="5" y="482"/>
                </a:moveTo>
                <a:lnTo>
                  <a:pt x="0" y="475"/>
                </a:lnTo>
                <a:lnTo>
                  <a:pt x="704" y="0"/>
                </a:lnTo>
                <a:lnTo>
                  <a:pt x="709" y="7"/>
                </a:lnTo>
                <a:lnTo>
                  <a:pt x="5" y="482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1" name="Freeform 13"/>
          <p:cNvSpPr>
            <a:spLocks/>
          </p:cNvSpPr>
          <p:nvPr/>
        </p:nvSpPr>
        <p:spPr bwMode="auto">
          <a:xfrm>
            <a:off x="7472602" y="2173522"/>
            <a:ext cx="682625" cy="852488"/>
          </a:xfrm>
          <a:custGeom>
            <a:avLst/>
            <a:gdLst>
              <a:gd name="T0" fmla="*/ 425 w 430"/>
              <a:gd name="T1" fmla="*/ 537 h 537"/>
              <a:gd name="T2" fmla="*/ 0 w 430"/>
              <a:gd name="T3" fmla="*/ 5 h 537"/>
              <a:gd name="T4" fmla="*/ 7 w 430"/>
              <a:gd name="T5" fmla="*/ 0 h 537"/>
              <a:gd name="T6" fmla="*/ 430 w 430"/>
              <a:gd name="T7" fmla="*/ 532 h 537"/>
              <a:gd name="T8" fmla="*/ 425 w 430"/>
              <a:gd name="T9" fmla="*/ 537 h 5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0" h="537">
                <a:moveTo>
                  <a:pt x="425" y="537"/>
                </a:moveTo>
                <a:lnTo>
                  <a:pt x="0" y="5"/>
                </a:lnTo>
                <a:lnTo>
                  <a:pt x="7" y="0"/>
                </a:lnTo>
                <a:lnTo>
                  <a:pt x="430" y="532"/>
                </a:lnTo>
                <a:lnTo>
                  <a:pt x="425" y="537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2" name="Oval 45"/>
          <p:cNvSpPr>
            <a:spLocks noChangeArrowheads="1"/>
          </p:cNvSpPr>
          <p:nvPr/>
        </p:nvSpPr>
        <p:spPr bwMode="auto">
          <a:xfrm>
            <a:off x="2754552" y="1990960"/>
            <a:ext cx="619125" cy="617538"/>
          </a:xfrm>
          <a:prstGeom prst="ellipse">
            <a:avLst/>
          </a:prstGeom>
          <a:solidFill>
            <a:srgbClr val="0E9F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6" tIns="34289" rIns="68576" bIns="34289" anchor="ctr"/>
          <a:lstStyle/>
          <a:p>
            <a:pPr algn="ctr"/>
            <a:endParaRPr lang="zh-CN" altLang="en-US" dirty="0">
              <a:solidFill>
                <a:prstClr val="white"/>
              </a:solidFill>
              <a:ea typeface="微软雅黑" panose="020B0503020204020204" pitchFamily="34" charset="-122"/>
            </a:endParaRPr>
          </a:p>
        </p:txBody>
      </p:sp>
      <p:sp>
        <p:nvSpPr>
          <p:cNvPr id="13" name="Oval 46"/>
          <p:cNvSpPr>
            <a:spLocks noChangeArrowheads="1"/>
          </p:cNvSpPr>
          <p:nvPr/>
        </p:nvSpPr>
        <p:spPr bwMode="auto">
          <a:xfrm>
            <a:off x="6085123" y="2649772"/>
            <a:ext cx="558800" cy="558800"/>
          </a:xfrm>
          <a:prstGeom prst="ellipse">
            <a:avLst/>
          </a:prstGeom>
          <a:solidFill>
            <a:srgbClr val="007E5D"/>
          </a:solidFill>
          <a:ln>
            <a:noFill/>
          </a:ln>
        </p:spPr>
        <p:txBody>
          <a:bodyPr lIns="0" tIns="0" rIns="0" bIns="0"/>
          <a:lstStyle/>
          <a:p>
            <a:endParaRPr lang="zh-CN" altLang="en-US" dirty="0"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14" name="Oval 47"/>
          <p:cNvSpPr>
            <a:spLocks noChangeArrowheads="1"/>
          </p:cNvSpPr>
          <p:nvPr/>
        </p:nvSpPr>
        <p:spPr bwMode="auto">
          <a:xfrm>
            <a:off x="1022585" y="2484672"/>
            <a:ext cx="495300" cy="495300"/>
          </a:xfrm>
          <a:prstGeom prst="ellipse">
            <a:avLst/>
          </a:prstGeom>
          <a:solidFill>
            <a:srgbClr val="FF9999">
              <a:alpha val="79999"/>
            </a:srgbClr>
          </a:solidFill>
          <a:ln>
            <a:noFill/>
          </a:ln>
        </p:spPr>
        <p:txBody>
          <a:bodyPr anchor="ctr"/>
          <a:lstStyle/>
          <a:p>
            <a:pPr algn="ctr" defTabSz="914400"/>
            <a:endParaRPr lang="zh-CN" altLang="en-US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Oval 48"/>
          <p:cNvSpPr>
            <a:spLocks noChangeArrowheads="1"/>
          </p:cNvSpPr>
          <p:nvPr/>
        </p:nvSpPr>
        <p:spPr bwMode="auto">
          <a:xfrm>
            <a:off x="4813539" y="3359387"/>
            <a:ext cx="434975" cy="434975"/>
          </a:xfrm>
          <a:prstGeom prst="ellipse">
            <a:avLst/>
          </a:prstGeom>
          <a:solidFill>
            <a:schemeClr val="tx2">
              <a:lumMod val="50000"/>
              <a:alpha val="79999"/>
            </a:schemeClr>
          </a:solidFill>
          <a:ln>
            <a:noFill/>
          </a:ln>
        </p:spPr>
        <p:txBody>
          <a:bodyPr anchor="ctr"/>
          <a:lstStyle/>
          <a:p>
            <a:pPr algn="ctr" defTabSz="914400"/>
            <a:endParaRPr lang="zh-CN" altLang="en-US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Oval 49"/>
          <p:cNvSpPr>
            <a:spLocks noChangeArrowheads="1"/>
          </p:cNvSpPr>
          <p:nvPr/>
        </p:nvSpPr>
        <p:spPr bwMode="auto">
          <a:xfrm>
            <a:off x="7291627" y="1990960"/>
            <a:ext cx="371475" cy="369888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txBody>
          <a:bodyPr/>
          <a:lstStyle/>
          <a:p>
            <a:endParaRPr lang="zh-CN" altLang="en-US" sz="1600" dirty="0">
              <a:ea typeface="微软雅黑" panose="020B0503020204020204" pitchFamily="34" charset="-122"/>
            </a:endParaRPr>
          </a:p>
        </p:txBody>
      </p:sp>
      <p:sp>
        <p:nvSpPr>
          <p:cNvPr id="17" name="Oval 50"/>
          <p:cNvSpPr>
            <a:spLocks noChangeArrowheads="1"/>
          </p:cNvSpPr>
          <p:nvPr/>
        </p:nvSpPr>
        <p:spPr bwMode="auto">
          <a:xfrm>
            <a:off x="4322998" y="2533885"/>
            <a:ext cx="311150" cy="311150"/>
          </a:xfrm>
          <a:prstGeom prst="ellipse">
            <a:avLst/>
          </a:prstGeom>
          <a:solidFill>
            <a:schemeClr val="tx2">
              <a:lumMod val="75000"/>
              <a:alpha val="79999"/>
            </a:schemeClr>
          </a:solidFill>
          <a:ln>
            <a:noFill/>
          </a:ln>
        </p:spPr>
        <p:txBody>
          <a:bodyPr anchor="ctr"/>
          <a:lstStyle/>
          <a:p>
            <a:pPr algn="ctr" defTabSz="914400"/>
            <a:endParaRPr lang="zh-CN" altLang="en-US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Oval 51"/>
          <p:cNvSpPr>
            <a:spLocks noChangeArrowheads="1"/>
          </p:cNvSpPr>
          <p:nvPr/>
        </p:nvSpPr>
        <p:spPr bwMode="auto">
          <a:xfrm>
            <a:off x="2106852" y="3453047"/>
            <a:ext cx="246063" cy="247650"/>
          </a:xfrm>
          <a:prstGeom prst="ellipse">
            <a:avLst/>
          </a:prstGeom>
          <a:solidFill>
            <a:srgbClr val="33CCCC">
              <a:alpha val="79999"/>
            </a:srgbClr>
          </a:solidFill>
          <a:ln>
            <a:noFill/>
          </a:ln>
        </p:spPr>
        <p:txBody>
          <a:bodyPr anchor="ctr"/>
          <a:lstStyle/>
          <a:p>
            <a:pPr algn="ctr" defTabSz="914400"/>
            <a:endParaRPr lang="zh-CN" altLang="en-US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Oval 52"/>
          <p:cNvSpPr>
            <a:spLocks noChangeArrowheads="1"/>
          </p:cNvSpPr>
          <p:nvPr/>
        </p:nvSpPr>
        <p:spPr bwMode="auto">
          <a:xfrm>
            <a:off x="5537439" y="1570272"/>
            <a:ext cx="187325" cy="184150"/>
          </a:xfrm>
          <a:prstGeom prst="ellipse">
            <a:avLst/>
          </a:prstGeom>
          <a:solidFill>
            <a:srgbClr val="00926C"/>
          </a:solidFill>
          <a:ln>
            <a:noFill/>
          </a:ln>
        </p:spPr>
        <p:txBody>
          <a:bodyPr lIns="0" tIns="0" rIns="0" bIns="0"/>
          <a:lstStyle/>
          <a:p>
            <a:endParaRPr lang="zh-CN" altLang="en-US" dirty="0"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20" name="Oval 53"/>
          <p:cNvSpPr>
            <a:spLocks noChangeArrowheads="1"/>
          </p:cNvSpPr>
          <p:nvPr/>
        </p:nvSpPr>
        <p:spPr bwMode="auto">
          <a:xfrm>
            <a:off x="8091723" y="2960924"/>
            <a:ext cx="122238" cy="123825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txBody>
          <a:bodyPr/>
          <a:lstStyle/>
          <a:p>
            <a:endParaRPr lang="zh-CN" altLang="en-US" sz="1600" dirty="0">
              <a:ea typeface="微软雅黑" panose="020B0503020204020204" pitchFamily="34" charset="-122"/>
            </a:endParaRPr>
          </a:p>
        </p:txBody>
      </p:sp>
      <p:sp>
        <p:nvSpPr>
          <p:cNvPr id="21" name="Oval 54"/>
          <p:cNvSpPr>
            <a:spLocks noChangeArrowheads="1"/>
          </p:cNvSpPr>
          <p:nvPr/>
        </p:nvSpPr>
        <p:spPr bwMode="auto">
          <a:xfrm>
            <a:off x="3726102" y="3178412"/>
            <a:ext cx="60325" cy="60325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6" tIns="34289" rIns="68576" bIns="34289" anchor="ctr"/>
          <a:lstStyle/>
          <a:p>
            <a:pPr algn="ctr"/>
            <a:endParaRPr lang="zh-CN" altLang="en-US" dirty="0">
              <a:solidFill>
                <a:prstClr val="white"/>
              </a:solidFill>
              <a:ea typeface="微软雅黑" panose="020B0503020204020204" pitchFamily="34" charset="-122"/>
            </a:endParaRPr>
          </a:p>
        </p:txBody>
      </p:sp>
      <p:sp>
        <p:nvSpPr>
          <p:cNvPr id="22" name="TextBox 682"/>
          <p:cNvSpPr txBox="1"/>
          <p:nvPr/>
        </p:nvSpPr>
        <p:spPr>
          <a:xfrm>
            <a:off x="991490" y="2578435"/>
            <a:ext cx="582211" cy="307777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zh-CN"/>
            </a:defPPr>
            <a:lvl1pPr>
              <a:defRPr>
                <a:solidFill>
                  <a:schemeClr val="bg1"/>
                </a:solidFill>
                <a:latin typeface="方正中等线简体" pitchFamily="65" charset="-122"/>
                <a:ea typeface="方正中等线简体" pitchFamily="65" charset="-122"/>
              </a:defRPr>
            </a:lvl1pPr>
          </a:lstStyle>
          <a:p>
            <a:pPr algn="ctr"/>
            <a:r>
              <a:rPr lang="en-US" altLang="zh-CN" sz="1400" dirty="0"/>
              <a:t>2011</a:t>
            </a:r>
            <a:endParaRPr lang="zh-CN" altLang="en-US" sz="900" dirty="0"/>
          </a:p>
        </p:txBody>
      </p:sp>
      <p:sp>
        <p:nvSpPr>
          <p:cNvPr id="23" name="TextBox 682"/>
          <p:cNvSpPr txBox="1"/>
          <p:nvPr/>
        </p:nvSpPr>
        <p:spPr>
          <a:xfrm>
            <a:off x="2715300" y="2097292"/>
            <a:ext cx="697627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zh-CN"/>
            </a:defPPr>
            <a:lvl1pPr>
              <a:defRPr>
                <a:solidFill>
                  <a:schemeClr val="bg1"/>
                </a:solidFill>
                <a:latin typeface="方正中等线简体" pitchFamily="65" charset="-122"/>
                <a:ea typeface="方正中等线简体" pitchFamily="65" charset="-122"/>
              </a:defRPr>
            </a:lvl1pPr>
          </a:lstStyle>
          <a:p>
            <a:pPr algn="ctr"/>
            <a:r>
              <a:rPr lang="en-US" altLang="zh-CN" dirty="0"/>
              <a:t>2013</a:t>
            </a:r>
            <a:endParaRPr lang="zh-CN" altLang="en-US" sz="1000" dirty="0"/>
          </a:p>
        </p:txBody>
      </p:sp>
      <p:sp>
        <p:nvSpPr>
          <p:cNvPr id="24" name="TextBox 682"/>
          <p:cNvSpPr txBox="1"/>
          <p:nvPr/>
        </p:nvSpPr>
        <p:spPr>
          <a:xfrm>
            <a:off x="4768774" y="3439089"/>
            <a:ext cx="524503" cy="276999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zh-CN"/>
            </a:defPPr>
            <a:lvl1pPr>
              <a:defRPr>
                <a:solidFill>
                  <a:schemeClr val="bg1"/>
                </a:solidFill>
                <a:latin typeface="方正中等线简体" pitchFamily="65" charset="-122"/>
                <a:ea typeface="方正中等线简体" pitchFamily="65" charset="-122"/>
              </a:defRPr>
            </a:lvl1pPr>
          </a:lstStyle>
          <a:p>
            <a:pPr algn="ctr"/>
            <a:r>
              <a:rPr lang="en-US" altLang="zh-CN" sz="1200" dirty="0"/>
              <a:t>2018</a:t>
            </a:r>
            <a:endParaRPr lang="zh-CN" altLang="en-US" sz="800" dirty="0"/>
          </a:p>
        </p:txBody>
      </p:sp>
      <p:sp>
        <p:nvSpPr>
          <p:cNvPr id="25" name="TextBox 682"/>
          <p:cNvSpPr txBox="1"/>
          <p:nvPr/>
        </p:nvSpPr>
        <p:spPr>
          <a:xfrm>
            <a:off x="6020473" y="2766244"/>
            <a:ext cx="697627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zh-CN"/>
            </a:defPPr>
            <a:lvl1pPr>
              <a:defRPr>
                <a:solidFill>
                  <a:schemeClr val="bg1"/>
                </a:solidFill>
                <a:latin typeface="方正中等线简体" pitchFamily="65" charset="-122"/>
                <a:ea typeface="方正中等线简体" pitchFamily="65" charset="-122"/>
              </a:defRPr>
            </a:lvl1pPr>
          </a:lstStyle>
          <a:p>
            <a:pPr algn="ctr"/>
            <a:r>
              <a:rPr lang="en-US" altLang="zh-CN" dirty="0"/>
              <a:t>2018</a:t>
            </a:r>
            <a:endParaRPr lang="zh-CN" altLang="en-US" sz="1000" dirty="0"/>
          </a:p>
        </p:txBody>
      </p:sp>
      <p:sp>
        <p:nvSpPr>
          <p:cNvPr id="26" name="TextBox 682"/>
          <p:cNvSpPr txBox="1"/>
          <p:nvPr/>
        </p:nvSpPr>
        <p:spPr>
          <a:xfrm>
            <a:off x="7229583" y="2039543"/>
            <a:ext cx="486030" cy="253916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zh-CN"/>
            </a:defPPr>
            <a:lvl1pPr>
              <a:defRPr>
                <a:solidFill>
                  <a:schemeClr val="bg1"/>
                </a:solidFill>
                <a:latin typeface="方正中等线简体" pitchFamily="65" charset="-122"/>
                <a:ea typeface="方正中等线简体" pitchFamily="65" charset="-122"/>
              </a:defRPr>
            </a:lvl1pPr>
          </a:lstStyle>
          <a:p>
            <a:pPr algn="ctr"/>
            <a:r>
              <a:rPr lang="en-US" altLang="zh-CN" sz="1050" dirty="0"/>
              <a:t>2018</a:t>
            </a:r>
            <a:endParaRPr lang="zh-CN" altLang="en-US" sz="900" dirty="0"/>
          </a:p>
        </p:txBody>
      </p:sp>
      <p:sp>
        <p:nvSpPr>
          <p:cNvPr id="27" name="TextBox 682"/>
          <p:cNvSpPr txBox="1"/>
          <p:nvPr/>
        </p:nvSpPr>
        <p:spPr>
          <a:xfrm>
            <a:off x="4264474" y="2576975"/>
            <a:ext cx="415498" cy="215444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zh-CN"/>
            </a:defPPr>
            <a:lvl1pPr>
              <a:defRPr>
                <a:solidFill>
                  <a:schemeClr val="bg1"/>
                </a:solidFill>
                <a:latin typeface="方正中等线简体" pitchFamily="65" charset="-122"/>
                <a:ea typeface="方正中等线简体" pitchFamily="65" charset="-122"/>
              </a:defRPr>
            </a:lvl1pPr>
          </a:lstStyle>
          <a:p>
            <a:pPr algn="ctr"/>
            <a:r>
              <a:rPr lang="en-US" altLang="zh-CN" sz="800" dirty="0"/>
              <a:t>2014</a:t>
            </a:r>
            <a:endParaRPr lang="zh-CN" altLang="en-US" sz="700" dirty="0"/>
          </a:p>
        </p:txBody>
      </p:sp>
      <p:sp>
        <p:nvSpPr>
          <p:cNvPr id="28" name="TextBox 682"/>
          <p:cNvSpPr txBox="1"/>
          <p:nvPr/>
        </p:nvSpPr>
        <p:spPr>
          <a:xfrm>
            <a:off x="8009213" y="2912629"/>
            <a:ext cx="287258" cy="215444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zh-CN"/>
            </a:defPPr>
            <a:lvl1pPr>
              <a:defRPr>
                <a:solidFill>
                  <a:schemeClr val="bg1"/>
                </a:solidFill>
                <a:latin typeface="方正中等线简体" pitchFamily="65" charset="-122"/>
                <a:ea typeface="方正中等线简体" pitchFamily="65" charset="-122"/>
              </a:defRPr>
            </a:lvl1pPr>
          </a:lstStyle>
          <a:p>
            <a:pPr algn="ctr"/>
            <a:r>
              <a:rPr lang="en-US" altLang="zh-CN" sz="800" dirty="0"/>
              <a:t>8</a:t>
            </a:r>
            <a:r>
              <a:rPr lang="en-US" altLang="zh-CN" sz="400" dirty="0"/>
              <a:t>%</a:t>
            </a:r>
            <a:endParaRPr lang="zh-CN" altLang="en-US" sz="900" dirty="0"/>
          </a:p>
        </p:txBody>
      </p:sp>
      <p:sp>
        <p:nvSpPr>
          <p:cNvPr id="29" name="TextBox 28"/>
          <p:cNvSpPr txBox="1"/>
          <p:nvPr/>
        </p:nvSpPr>
        <p:spPr bwMode="auto">
          <a:xfrm>
            <a:off x="698184" y="2128070"/>
            <a:ext cx="1159292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zh-CN"/>
            </a:defPPr>
            <a:lvl1pPr algn="ctr" fontAlgn="auto">
              <a:spcBef>
                <a:spcPts val="0"/>
              </a:spcBef>
              <a:spcAft>
                <a:spcPts val="0"/>
              </a:spcAft>
              <a:defRPr sz="1600" spc="300">
                <a:solidFill>
                  <a:srgbClr val="EBAC07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defRPr>
            </a:lvl1pPr>
          </a:lstStyle>
          <a:p>
            <a:r>
              <a:rPr lang="zh-CN" altLang="en-US" dirty="0">
                <a:solidFill>
                  <a:srgbClr val="FF9999"/>
                </a:solidFill>
              </a:rPr>
              <a:t>添加标题</a:t>
            </a:r>
          </a:p>
        </p:txBody>
      </p:sp>
      <p:cxnSp>
        <p:nvCxnSpPr>
          <p:cNvPr id="30" name="直接连接符 29"/>
          <p:cNvCxnSpPr/>
          <p:nvPr/>
        </p:nvCxnSpPr>
        <p:spPr>
          <a:xfrm>
            <a:off x="797253" y="2110827"/>
            <a:ext cx="939600" cy="0"/>
          </a:xfrm>
          <a:prstGeom prst="line">
            <a:avLst/>
          </a:prstGeom>
          <a:noFill/>
          <a:ln w="5080">
            <a:solidFill>
              <a:srgbClr val="28484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31" name="矩形 1"/>
          <p:cNvSpPr>
            <a:spLocks noChangeArrowheads="1"/>
          </p:cNvSpPr>
          <p:nvPr/>
        </p:nvSpPr>
        <p:spPr bwMode="auto">
          <a:xfrm>
            <a:off x="707713" y="1517086"/>
            <a:ext cx="1149767" cy="600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just"/>
            <a:r>
              <a:rPr lang="zh-CN" alt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在此录入上述图表的综合描述说明</a:t>
            </a:r>
            <a:endParaRPr lang="zh-CN" altLang="en-US" sz="1100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2" name="TextBox 31"/>
          <p:cNvSpPr txBox="1"/>
          <p:nvPr/>
        </p:nvSpPr>
        <p:spPr bwMode="auto">
          <a:xfrm>
            <a:off x="2497935" y="1665404"/>
            <a:ext cx="1159292" cy="261225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zh-CN"/>
            </a:defPPr>
            <a:lvl1pPr algn="ctr" fontAlgn="auto">
              <a:spcBef>
                <a:spcPts val="0"/>
              </a:spcBef>
              <a:spcAft>
                <a:spcPts val="0"/>
              </a:spcAft>
              <a:defRPr sz="1600" spc="300">
                <a:solidFill>
                  <a:srgbClr val="EBAC07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defRPr>
            </a:lvl1pPr>
          </a:lstStyle>
          <a:p>
            <a:pPr algn="l">
              <a:lnSpc>
                <a:spcPct val="65000"/>
              </a:lnSpc>
              <a:defRPr/>
            </a:pPr>
            <a:r>
              <a:rPr lang="zh-CN" altLang="en-US" dirty="0">
                <a:solidFill>
                  <a:srgbClr val="0E9FA6"/>
                </a:solidFill>
                <a:cs typeface="+mn-ea"/>
              </a:rPr>
              <a:t>添加标题</a:t>
            </a:r>
          </a:p>
        </p:txBody>
      </p:sp>
      <p:cxnSp>
        <p:nvCxnSpPr>
          <p:cNvPr id="33" name="直接连接符 32"/>
          <p:cNvCxnSpPr/>
          <p:nvPr/>
        </p:nvCxnSpPr>
        <p:spPr>
          <a:xfrm>
            <a:off x="2587479" y="1595455"/>
            <a:ext cx="939600" cy="0"/>
          </a:xfrm>
          <a:prstGeom prst="line">
            <a:avLst/>
          </a:prstGeom>
          <a:noFill/>
          <a:ln w="5080">
            <a:solidFill>
              <a:srgbClr val="28484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34" name="TextBox 33"/>
          <p:cNvSpPr txBox="1"/>
          <p:nvPr/>
        </p:nvSpPr>
        <p:spPr bwMode="auto">
          <a:xfrm>
            <a:off x="4495216" y="3794360"/>
            <a:ext cx="1159292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zh-CN"/>
            </a:defPPr>
            <a:lvl1pPr algn="ctr" fontAlgn="auto">
              <a:spcBef>
                <a:spcPts val="0"/>
              </a:spcBef>
              <a:spcAft>
                <a:spcPts val="0"/>
              </a:spcAft>
              <a:defRPr sz="1600" spc="300">
                <a:solidFill>
                  <a:srgbClr val="EBAC07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defRPr>
            </a:lvl1pPr>
          </a:lstStyle>
          <a:p>
            <a:r>
              <a:rPr lang="zh-CN" altLang="en-US" dirty="0">
                <a:solidFill>
                  <a:schemeClr val="tx2">
                    <a:lumMod val="75000"/>
                  </a:schemeClr>
                </a:solidFill>
              </a:rPr>
              <a:t>添加标题</a:t>
            </a:r>
          </a:p>
        </p:txBody>
      </p:sp>
      <p:cxnSp>
        <p:nvCxnSpPr>
          <p:cNvPr id="35" name="直接连接符 34"/>
          <p:cNvCxnSpPr/>
          <p:nvPr/>
        </p:nvCxnSpPr>
        <p:spPr>
          <a:xfrm>
            <a:off x="4594285" y="4132914"/>
            <a:ext cx="939600" cy="0"/>
          </a:xfrm>
          <a:prstGeom prst="line">
            <a:avLst/>
          </a:prstGeom>
          <a:noFill/>
          <a:ln w="5080">
            <a:solidFill>
              <a:srgbClr val="28484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36" name="TextBox 35"/>
          <p:cNvSpPr txBox="1"/>
          <p:nvPr/>
        </p:nvSpPr>
        <p:spPr bwMode="auto">
          <a:xfrm>
            <a:off x="5816306" y="3311090"/>
            <a:ext cx="1159292" cy="261225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zh-CN"/>
            </a:defPPr>
            <a:lvl1pPr algn="ctr" fontAlgn="auto">
              <a:spcBef>
                <a:spcPts val="0"/>
              </a:spcBef>
              <a:spcAft>
                <a:spcPts val="0"/>
              </a:spcAft>
              <a:defRPr sz="1600" spc="300">
                <a:solidFill>
                  <a:srgbClr val="EBAC07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defRPr>
            </a:lvl1pPr>
          </a:lstStyle>
          <a:p>
            <a:pPr algn="l">
              <a:lnSpc>
                <a:spcPct val="65000"/>
              </a:lnSpc>
              <a:defRPr/>
            </a:pPr>
            <a:r>
              <a:rPr lang="zh-CN" altLang="en-US" dirty="0">
                <a:solidFill>
                  <a:srgbClr val="007E5D"/>
                </a:solidFill>
                <a:cs typeface="+mn-ea"/>
              </a:rPr>
              <a:t>添加标题</a:t>
            </a:r>
          </a:p>
        </p:txBody>
      </p:sp>
      <p:cxnSp>
        <p:nvCxnSpPr>
          <p:cNvPr id="37" name="直接连接符 36"/>
          <p:cNvCxnSpPr/>
          <p:nvPr/>
        </p:nvCxnSpPr>
        <p:spPr>
          <a:xfrm>
            <a:off x="5915375" y="3596396"/>
            <a:ext cx="939600" cy="0"/>
          </a:xfrm>
          <a:prstGeom prst="line">
            <a:avLst/>
          </a:prstGeom>
          <a:noFill/>
          <a:ln w="5080">
            <a:solidFill>
              <a:srgbClr val="28484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38" name="TextBox 37"/>
          <p:cNvSpPr txBox="1"/>
          <p:nvPr/>
        </p:nvSpPr>
        <p:spPr bwMode="auto">
          <a:xfrm>
            <a:off x="6903403" y="1595455"/>
            <a:ext cx="1159292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zh-CN"/>
            </a:defPPr>
            <a:lvl1pPr algn="ctr" fontAlgn="auto">
              <a:spcBef>
                <a:spcPts val="0"/>
              </a:spcBef>
              <a:spcAft>
                <a:spcPts val="0"/>
              </a:spcAft>
              <a:defRPr sz="1600" spc="300">
                <a:solidFill>
                  <a:srgbClr val="EBAC07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defRPr>
            </a:lvl1pPr>
          </a:lstStyle>
          <a:p>
            <a:r>
              <a:rPr lang="zh-CN" altLang="en-US" dirty="0">
                <a:solidFill>
                  <a:srgbClr val="00B050"/>
                </a:solidFill>
              </a:rPr>
              <a:t>添加标题</a:t>
            </a:r>
          </a:p>
        </p:txBody>
      </p:sp>
      <p:cxnSp>
        <p:nvCxnSpPr>
          <p:cNvPr id="39" name="直接连接符 38"/>
          <p:cNvCxnSpPr/>
          <p:nvPr/>
        </p:nvCxnSpPr>
        <p:spPr>
          <a:xfrm>
            <a:off x="7002472" y="1578212"/>
            <a:ext cx="939600" cy="0"/>
          </a:xfrm>
          <a:prstGeom prst="line">
            <a:avLst/>
          </a:prstGeom>
          <a:noFill/>
          <a:ln w="5080">
            <a:solidFill>
              <a:srgbClr val="28484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40" name="矩形 1"/>
          <p:cNvSpPr>
            <a:spLocks noChangeArrowheads="1"/>
          </p:cNvSpPr>
          <p:nvPr/>
        </p:nvSpPr>
        <p:spPr bwMode="auto">
          <a:xfrm>
            <a:off x="2497937" y="942593"/>
            <a:ext cx="1149767" cy="600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just"/>
            <a:r>
              <a:rPr lang="zh-CN" alt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在此录入上述图表的综合描述说明</a:t>
            </a:r>
            <a:endParaRPr lang="zh-CN" altLang="en-US" sz="1100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1" name="矩形 1"/>
          <p:cNvSpPr>
            <a:spLocks noChangeArrowheads="1"/>
          </p:cNvSpPr>
          <p:nvPr/>
        </p:nvSpPr>
        <p:spPr bwMode="auto">
          <a:xfrm>
            <a:off x="4505327" y="4165740"/>
            <a:ext cx="1149767" cy="600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just"/>
            <a:r>
              <a:rPr lang="zh-CN" alt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在此录入上述图表的综合描述说明</a:t>
            </a:r>
            <a:endParaRPr lang="zh-CN" altLang="en-US" sz="1100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2" name="矩形 1"/>
          <p:cNvSpPr>
            <a:spLocks noChangeArrowheads="1"/>
          </p:cNvSpPr>
          <p:nvPr/>
        </p:nvSpPr>
        <p:spPr bwMode="auto">
          <a:xfrm>
            <a:off x="5852705" y="3663555"/>
            <a:ext cx="1149767" cy="600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just"/>
            <a:r>
              <a:rPr lang="zh-CN" alt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在此录入上述图表的综合描述说明</a:t>
            </a:r>
            <a:endParaRPr lang="zh-CN" altLang="en-US" sz="1100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3" name="矩形 1"/>
          <p:cNvSpPr>
            <a:spLocks noChangeArrowheads="1"/>
          </p:cNvSpPr>
          <p:nvPr/>
        </p:nvSpPr>
        <p:spPr bwMode="auto">
          <a:xfrm>
            <a:off x="6902480" y="995291"/>
            <a:ext cx="1149767" cy="600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just"/>
            <a:r>
              <a:rPr lang="zh-CN" alt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在此录入上述图表的综合描述说明</a:t>
            </a:r>
            <a:endParaRPr lang="zh-CN" altLang="en-US" sz="1100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044315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conveyor dir="l"/>
      </p:transition>
    </mc:Choice>
    <mc:Fallback xmlns="">
      <p:transition spd="slow" advClick="0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5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8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4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0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6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9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2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5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8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1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4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7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0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3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6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9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2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5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8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1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4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7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0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3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6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9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2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1" grpId="0"/>
      <p:bldP spid="32" grpId="0"/>
      <p:bldP spid="34" grpId="0"/>
      <p:bldP spid="36" grpId="0"/>
      <p:bldP spid="38" grpId="0"/>
      <p:bldP spid="40" grpId="0"/>
      <p:bldP spid="41" grpId="0"/>
      <p:bldP spid="42" grpId="0"/>
      <p:bldP spid="4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>
            <p:custDataLst>
              <p:tags r:id="rId1"/>
            </p:custDataLst>
          </p:nvPr>
        </p:nvCxnSpPr>
        <p:spPr>
          <a:xfrm>
            <a:off x="4418383" y="2746588"/>
            <a:ext cx="2946611" cy="0"/>
          </a:xfrm>
          <a:prstGeom prst="line">
            <a:avLst/>
          </a:prstGeom>
          <a:noFill/>
          <a:ln w="12700" cap="flat" cmpd="sng" algn="ctr">
            <a:solidFill>
              <a:srgbClr val="FF9999"/>
            </a:solidFill>
            <a:prstDash val="solid"/>
            <a:miter lim="800000"/>
            <a:headEnd type="oval"/>
            <a:tailEnd type="oval"/>
          </a:ln>
          <a:effectLst/>
        </p:spPr>
      </p:cxnSp>
      <p:sp>
        <p:nvSpPr>
          <p:cNvPr id="3" name="矩形 2"/>
          <p:cNvSpPr/>
          <p:nvPr/>
        </p:nvSpPr>
        <p:spPr>
          <a:xfrm>
            <a:off x="4418383" y="2129431"/>
            <a:ext cx="3177862" cy="5909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zh-CN" altLang="en-US" sz="3800" kern="0" dirty="0">
                <a:solidFill>
                  <a:srgbClr val="1F497D">
                    <a:lumMod val="75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组织架构</a:t>
            </a:r>
          </a:p>
        </p:txBody>
      </p:sp>
      <p:sp>
        <p:nvSpPr>
          <p:cNvPr id="4" name="TextBox 11"/>
          <p:cNvSpPr txBox="1"/>
          <p:nvPr/>
        </p:nvSpPr>
        <p:spPr>
          <a:xfrm>
            <a:off x="4418383" y="2803352"/>
            <a:ext cx="1421700" cy="240763"/>
          </a:xfrm>
          <a:prstGeom prst="rect">
            <a:avLst/>
          </a:prstGeom>
          <a:noFill/>
        </p:spPr>
        <p:txBody>
          <a:bodyPr wrap="none" lIns="65023" tIns="32511" rIns="65023" bIns="32511" rtlCol="0">
            <a:spAutoFit/>
          </a:bodyPr>
          <a:lstStyle/>
          <a:p>
            <a:pPr marL="121918" lvl="1" indent="-121918">
              <a:buFont typeface="Arial" panose="020B0604020202020204" pitchFamily="34" charset="0"/>
              <a:buChar char="•"/>
              <a:defRPr/>
            </a:pPr>
            <a:r>
              <a:rPr lang="zh-CN" altLang="en-US" sz="1100" kern="0" dirty="0">
                <a:solidFill>
                  <a:srgbClr val="007E5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kern="0" dirty="0">
              <a:solidFill>
                <a:srgbClr val="007E5D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943295" y="2803352"/>
            <a:ext cx="1421700" cy="240763"/>
          </a:xfrm>
          <a:prstGeom prst="rect">
            <a:avLst/>
          </a:prstGeom>
          <a:noFill/>
        </p:spPr>
        <p:txBody>
          <a:bodyPr wrap="none" lIns="65023" tIns="32511" rIns="65023" bIns="32511" rtlCol="0">
            <a:spAutoFit/>
          </a:bodyPr>
          <a:lstStyle/>
          <a:p>
            <a:pPr marL="121918" lvl="1" indent="-121918">
              <a:buFont typeface="Arial" panose="020B0604020202020204" pitchFamily="34" charset="0"/>
              <a:buChar char="•"/>
              <a:defRPr/>
            </a:pPr>
            <a:r>
              <a:rPr lang="zh-CN" altLang="en-US" sz="1100" kern="0" dirty="0">
                <a:solidFill>
                  <a:srgbClr val="007E5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kern="0" dirty="0">
              <a:solidFill>
                <a:srgbClr val="007E5D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TextBox 11"/>
          <p:cNvSpPr txBox="1"/>
          <p:nvPr/>
        </p:nvSpPr>
        <p:spPr>
          <a:xfrm>
            <a:off x="4418383" y="3069630"/>
            <a:ext cx="1421700" cy="240763"/>
          </a:xfrm>
          <a:prstGeom prst="rect">
            <a:avLst/>
          </a:prstGeom>
          <a:noFill/>
        </p:spPr>
        <p:txBody>
          <a:bodyPr wrap="none" lIns="65023" tIns="32511" rIns="65023" bIns="32511" rtlCol="0">
            <a:spAutoFit/>
          </a:bodyPr>
          <a:lstStyle/>
          <a:p>
            <a:pPr marL="121918" lvl="1" indent="-121918">
              <a:buFont typeface="Arial" panose="020B0604020202020204" pitchFamily="34" charset="0"/>
              <a:buChar char="•"/>
              <a:defRPr/>
            </a:pPr>
            <a:r>
              <a:rPr lang="zh-CN" altLang="en-US" sz="1100" kern="0" dirty="0">
                <a:solidFill>
                  <a:srgbClr val="007E5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kern="0" dirty="0">
              <a:solidFill>
                <a:srgbClr val="007E5D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TextBox 11"/>
          <p:cNvSpPr txBox="1"/>
          <p:nvPr/>
        </p:nvSpPr>
        <p:spPr>
          <a:xfrm>
            <a:off x="5943295" y="3069630"/>
            <a:ext cx="1421700" cy="240763"/>
          </a:xfrm>
          <a:prstGeom prst="rect">
            <a:avLst/>
          </a:prstGeom>
          <a:noFill/>
        </p:spPr>
        <p:txBody>
          <a:bodyPr wrap="none" lIns="65023" tIns="32511" rIns="65023" bIns="32511" rtlCol="0">
            <a:spAutoFit/>
          </a:bodyPr>
          <a:lstStyle/>
          <a:p>
            <a:pPr marL="121918" lvl="1" indent="-121918">
              <a:buFont typeface="Arial" panose="020B0604020202020204" pitchFamily="34" charset="0"/>
              <a:buChar char="•"/>
              <a:defRPr/>
            </a:pPr>
            <a:r>
              <a:rPr lang="zh-CN" altLang="en-US" sz="1100" kern="0" dirty="0">
                <a:solidFill>
                  <a:srgbClr val="007E5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kern="0" dirty="0">
              <a:solidFill>
                <a:srgbClr val="007E5D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885191" y="1214887"/>
            <a:ext cx="2722413" cy="2902102"/>
            <a:chOff x="999059" y="1708340"/>
            <a:chExt cx="3828393" cy="4080857"/>
          </a:xfrm>
        </p:grpSpPr>
        <p:grpSp>
          <p:nvGrpSpPr>
            <p:cNvPr id="9" name="组合 8"/>
            <p:cNvGrpSpPr/>
            <p:nvPr/>
          </p:nvGrpSpPr>
          <p:grpSpPr>
            <a:xfrm>
              <a:off x="999059" y="1708340"/>
              <a:ext cx="3828393" cy="4080857"/>
              <a:chOff x="3835400" y="1789113"/>
              <a:chExt cx="1468438" cy="1565275"/>
            </a:xfrm>
          </p:grpSpPr>
          <p:sp>
            <p:nvSpPr>
              <p:cNvPr id="12" name="Freeform 5"/>
              <p:cNvSpPr>
                <a:spLocks/>
              </p:cNvSpPr>
              <p:nvPr/>
            </p:nvSpPr>
            <p:spPr bwMode="auto">
              <a:xfrm>
                <a:off x="4005263" y="1789113"/>
                <a:ext cx="1298575" cy="1565275"/>
              </a:xfrm>
              <a:custGeom>
                <a:avLst/>
                <a:gdLst>
                  <a:gd name="T0" fmla="*/ 304 w 304"/>
                  <a:gd name="T1" fmla="*/ 322 h 366"/>
                  <a:gd name="T2" fmla="*/ 260 w 304"/>
                  <a:gd name="T3" fmla="*/ 366 h 366"/>
                  <a:gd name="T4" fmla="*/ 0 w 304"/>
                  <a:gd name="T5" fmla="*/ 366 h 366"/>
                  <a:gd name="T6" fmla="*/ 0 w 304"/>
                  <a:gd name="T7" fmla="*/ 0 h 366"/>
                  <a:gd name="T8" fmla="*/ 260 w 304"/>
                  <a:gd name="T9" fmla="*/ 0 h 366"/>
                  <a:gd name="T10" fmla="*/ 304 w 304"/>
                  <a:gd name="T11" fmla="*/ 44 h 366"/>
                  <a:gd name="T12" fmla="*/ 304 w 304"/>
                  <a:gd name="T13" fmla="*/ 322 h 3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4" h="366">
                    <a:moveTo>
                      <a:pt x="304" y="322"/>
                    </a:moveTo>
                    <a:cubicBezTo>
                      <a:pt x="304" y="347"/>
                      <a:pt x="285" y="366"/>
                      <a:pt x="260" y="366"/>
                    </a:cubicBezTo>
                    <a:cubicBezTo>
                      <a:pt x="0" y="366"/>
                      <a:pt x="0" y="366"/>
                      <a:pt x="0" y="366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60" y="0"/>
                      <a:pt x="260" y="0"/>
                      <a:pt x="260" y="0"/>
                    </a:cubicBezTo>
                    <a:cubicBezTo>
                      <a:pt x="285" y="0"/>
                      <a:pt x="304" y="20"/>
                      <a:pt x="304" y="44"/>
                    </a:cubicBezTo>
                    <a:lnTo>
                      <a:pt x="304" y="322"/>
                    </a:lnTo>
                    <a:close/>
                  </a:path>
                </a:pathLst>
              </a:custGeom>
              <a:solidFill>
                <a:srgbClr val="CCCC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zh-CN" altLang="en-US" kern="0" dirty="0">
                  <a:solidFill>
                    <a:sysClr val="windowText" lastClr="000000"/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13" name="Freeform 6"/>
              <p:cNvSpPr>
                <a:spLocks/>
              </p:cNvSpPr>
              <p:nvPr/>
            </p:nvSpPr>
            <p:spPr bwMode="auto">
              <a:xfrm>
                <a:off x="3967163" y="1789113"/>
                <a:ext cx="1298575" cy="1565275"/>
              </a:xfrm>
              <a:custGeom>
                <a:avLst/>
                <a:gdLst>
                  <a:gd name="T0" fmla="*/ 304 w 304"/>
                  <a:gd name="T1" fmla="*/ 322 h 366"/>
                  <a:gd name="T2" fmla="*/ 260 w 304"/>
                  <a:gd name="T3" fmla="*/ 366 h 366"/>
                  <a:gd name="T4" fmla="*/ 0 w 304"/>
                  <a:gd name="T5" fmla="*/ 366 h 366"/>
                  <a:gd name="T6" fmla="*/ 0 w 304"/>
                  <a:gd name="T7" fmla="*/ 0 h 366"/>
                  <a:gd name="T8" fmla="*/ 260 w 304"/>
                  <a:gd name="T9" fmla="*/ 0 h 366"/>
                  <a:gd name="T10" fmla="*/ 304 w 304"/>
                  <a:gd name="T11" fmla="*/ 44 h 366"/>
                  <a:gd name="T12" fmla="*/ 304 w 304"/>
                  <a:gd name="T13" fmla="*/ 322 h 3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4" h="366">
                    <a:moveTo>
                      <a:pt x="304" y="322"/>
                    </a:moveTo>
                    <a:cubicBezTo>
                      <a:pt x="304" y="347"/>
                      <a:pt x="284" y="366"/>
                      <a:pt x="260" y="366"/>
                    </a:cubicBezTo>
                    <a:cubicBezTo>
                      <a:pt x="0" y="366"/>
                      <a:pt x="0" y="366"/>
                      <a:pt x="0" y="366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60" y="0"/>
                      <a:pt x="260" y="0"/>
                      <a:pt x="260" y="0"/>
                    </a:cubicBezTo>
                    <a:cubicBezTo>
                      <a:pt x="284" y="0"/>
                      <a:pt x="304" y="20"/>
                      <a:pt x="304" y="44"/>
                    </a:cubicBezTo>
                    <a:lnTo>
                      <a:pt x="304" y="322"/>
                    </a:lnTo>
                    <a:close/>
                  </a:path>
                </a:pathLst>
              </a:custGeom>
              <a:solidFill>
                <a:schemeClr val="accent5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zh-CN" altLang="en-US" kern="0" dirty="0">
                  <a:solidFill>
                    <a:sysClr val="windowText" lastClr="000000"/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14" name="Rectangle 8"/>
              <p:cNvSpPr>
                <a:spLocks noChangeArrowheads="1"/>
              </p:cNvSpPr>
              <p:nvPr/>
            </p:nvSpPr>
            <p:spPr bwMode="auto">
              <a:xfrm>
                <a:off x="4318000" y="2117726"/>
                <a:ext cx="674688" cy="34290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zh-CN" altLang="en-US" kern="0" dirty="0">
                  <a:solidFill>
                    <a:sysClr val="windowText" lastClr="000000"/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15" name="Freeform 9"/>
              <p:cNvSpPr>
                <a:spLocks/>
              </p:cNvSpPr>
              <p:nvPr/>
            </p:nvSpPr>
            <p:spPr bwMode="auto">
              <a:xfrm>
                <a:off x="3835400" y="18399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zh-CN" altLang="en-US" kern="0" dirty="0">
                  <a:solidFill>
                    <a:sysClr val="windowText" lastClr="000000"/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16" name="Freeform 10"/>
              <p:cNvSpPr>
                <a:spLocks/>
              </p:cNvSpPr>
              <p:nvPr/>
            </p:nvSpPr>
            <p:spPr bwMode="auto">
              <a:xfrm>
                <a:off x="3835400" y="1976438"/>
                <a:ext cx="234950" cy="73025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zh-CN" altLang="en-US" kern="0" dirty="0">
                  <a:solidFill>
                    <a:sysClr val="windowText" lastClr="000000"/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17" name="Freeform 11"/>
              <p:cNvSpPr>
                <a:spLocks/>
              </p:cNvSpPr>
              <p:nvPr/>
            </p:nvSpPr>
            <p:spPr bwMode="auto">
              <a:xfrm>
                <a:off x="3835400" y="2117726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8"/>
                    </a:cubicBez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zh-CN" altLang="en-US" kern="0" dirty="0">
                  <a:solidFill>
                    <a:sysClr val="windowText" lastClr="000000"/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18" name="Freeform 12"/>
              <p:cNvSpPr>
                <a:spLocks/>
              </p:cNvSpPr>
              <p:nvPr/>
            </p:nvSpPr>
            <p:spPr bwMode="auto">
              <a:xfrm>
                <a:off x="3835400" y="22590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zh-CN" altLang="en-US" kern="0" dirty="0">
                  <a:solidFill>
                    <a:sysClr val="windowText" lastClr="000000"/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19" name="Freeform 13"/>
              <p:cNvSpPr>
                <a:spLocks/>
              </p:cNvSpPr>
              <p:nvPr/>
            </p:nvSpPr>
            <p:spPr bwMode="auto">
              <a:xfrm>
                <a:off x="3835400" y="2397126"/>
                <a:ext cx="234950" cy="71438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zh-CN" altLang="en-US" kern="0" dirty="0">
                  <a:solidFill>
                    <a:sysClr val="windowText" lastClr="000000"/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20" name="Freeform 14"/>
              <p:cNvSpPr>
                <a:spLocks/>
              </p:cNvSpPr>
              <p:nvPr/>
            </p:nvSpPr>
            <p:spPr bwMode="auto">
              <a:xfrm>
                <a:off x="3835400" y="2536826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8"/>
                    </a:cubicBez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zh-CN" altLang="en-US" kern="0" dirty="0">
                  <a:solidFill>
                    <a:sysClr val="windowText" lastClr="000000"/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21" name="Freeform 15"/>
              <p:cNvSpPr>
                <a:spLocks/>
              </p:cNvSpPr>
              <p:nvPr/>
            </p:nvSpPr>
            <p:spPr bwMode="auto">
              <a:xfrm>
                <a:off x="3835400" y="26781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zh-CN" altLang="en-US" kern="0" dirty="0">
                  <a:solidFill>
                    <a:sysClr val="windowText" lastClr="000000"/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22" name="Freeform 16"/>
              <p:cNvSpPr>
                <a:spLocks/>
              </p:cNvSpPr>
              <p:nvPr/>
            </p:nvSpPr>
            <p:spPr bwMode="auto">
              <a:xfrm>
                <a:off x="3835400" y="2816226"/>
                <a:ext cx="234950" cy="71438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zh-CN" altLang="en-US" kern="0" dirty="0">
                  <a:solidFill>
                    <a:sysClr val="windowText" lastClr="000000"/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23" name="Freeform 17"/>
              <p:cNvSpPr>
                <a:spLocks/>
              </p:cNvSpPr>
              <p:nvPr/>
            </p:nvSpPr>
            <p:spPr bwMode="auto">
              <a:xfrm>
                <a:off x="3835400" y="2955926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8"/>
                    </a:cubicBez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zh-CN" altLang="en-US" kern="0" dirty="0">
                  <a:solidFill>
                    <a:sysClr val="windowText" lastClr="000000"/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24" name="Freeform 18"/>
              <p:cNvSpPr>
                <a:spLocks/>
              </p:cNvSpPr>
              <p:nvPr/>
            </p:nvSpPr>
            <p:spPr bwMode="auto">
              <a:xfrm>
                <a:off x="3835400" y="30972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zh-CN" altLang="en-US" kern="0" dirty="0">
                  <a:solidFill>
                    <a:sysClr val="windowText" lastClr="000000"/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25" name="Freeform 19"/>
              <p:cNvSpPr>
                <a:spLocks/>
              </p:cNvSpPr>
              <p:nvPr/>
            </p:nvSpPr>
            <p:spPr bwMode="auto">
              <a:xfrm>
                <a:off x="3835400" y="3235326"/>
                <a:ext cx="234950" cy="71438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zh-CN" altLang="en-US" kern="0" dirty="0">
                  <a:solidFill>
                    <a:sysClr val="windowText" lastClr="000000"/>
                  </a:solidFill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10" name="矩形 259"/>
            <p:cNvSpPr>
              <a:spLocks noChangeArrowheads="1"/>
            </p:cNvSpPr>
            <p:nvPr/>
          </p:nvSpPr>
          <p:spPr bwMode="auto">
            <a:xfrm>
              <a:off x="2306379" y="2775471"/>
              <a:ext cx="1656605" cy="5626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9pPr>
            </a:lstStyle>
            <a:p>
              <a:pPr algn="ctr">
                <a:buFont typeface="Arial" panose="020B0604020202020204" pitchFamily="34" charset="0"/>
                <a:buNone/>
                <a:defRPr/>
              </a:pPr>
              <a:r>
                <a:rPr lang="en-US" altLang="zh-CN" sz="2600" kern="0" dirty="0">
                  <a:solidFill>
                    <a:srgbClr val="4D4D4D"/>
                  </a:solidFill>
                  <a:cs typeface="Arial" panose="020B0604020202020204" pitchFamily="34" charset="0"/>
                </a:rPr>
                <a:t>02</a:t>
              </a:r>
              <a:endParaRPr lang="zh-CN" altLang="en-US" sz="1300" kern="0" dirty="0">
                <a:solidFill>
                  <a:srgbClr val="4D4D4D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1" name="矩形 259"/>
            <p:cNvSpPr>
              <a:spLocks noChangeArrowheads="1"/>
            </p:cNvSpPr>
            <p:nvPr/>
          </p:nvSpPr>
          <p:spPr bwMode="auto">
            <a:xfrm>
              <a:off x="2385140" y="3684560"/>
              <a:ext cx="1577843" cy="12637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9pPr>
            </a:lstStyle>
            <a:p>
              <a:pPr algn="ctr">
                <a:buFont typeface="Arial" panose="020B0604020202020204" pitchFamily="34" charset="0"/>
                <a:buNone/>
                <a:defRPr/>
              </a:pPr>
              <a:r>
                <a:rPr lang="zh-CN" altLang="en-US" sz="2000" kern="0" dirty="0">
                  <a:solidFill>
                    <a:sysClr val="window" lastClr="FFFFFF"/>
                  </a:solidFill>
                  <a:cs typeface="Arial" panose="020B0604020202020204" pitchFamily="34" charset="0"/>
                </a:rPr>
                <a:t>章节</a:t>
              </a:r>
              <a:endParaRPr lang="en-US" altLang="zh-CN" sz="1000" kern="0" dirty="0">
                <a:solidFill>
                  <a:sysClr val="window" lastClr="FFFFFF"/>
                </a:solidFill>
                <a:cs typeface="Arial" panose="020B0604020202020204" pitchFamily="34" charset="0"/>
              </a:endParaRPr>
            </a:p>
            <a:p>
              <a:pPr algn="ctr">
                <a:buFont typeface="Arial" panose="020B0604020202020204" pitchFamily="34" charset="0"/>
                <a:buNone/>
                <a:defRPr/>
              </a:pPr>
              <a:r>
                <a:rPr lang="en-US" altLang="zh-CN" kern="0" dirty="0">
                  <a:solidFill>
                    <a:sysClr val="window" lastClr="FFFFFF"/>
                  </a:solidFill>
                  <a:cs typeface="Arial" panose="020B0604020202020204" pitchFamily="34" charset="0"/>
                </a:rPr>
                <a:t>PART</a:t>
              </a:r>
              <a:endParaRPr lang="en-US" altLang="zh-CN" sz="3800" kern="0" dirty="0">
                <a:solidFill>
                  <a:sysClr val="window" lastClr="FFFFFF"/>
                </a:solidFill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267193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conveyor dir="l"/>
      </p:transition>
    </mc:Choice>
    <mc:Fallback xmlns="">
      <p:transition spd="slow" advClick="0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22294" y="197427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组织架构</a:t>
            </a:r>
          </a:p>
        </p:txBody>
      </p:sp>
      <p:sp>
        <p:nvSpPr>
          <p:cNvPr id="3" name="矩形 2"/>
          <p:cNvSpPr/>
          <p:nvPr/>
        </p:nvSpPr>
        <p:spPr bwMode="auto">
          <a:xfrm>
            <a:off x="693078" y="2657502"/>
            <a:ext cx="1789112" cy="541338"/>
          </a:xfrm>
          <a:prstGeom prst="rect">
            <a:avLst/>
          </a:prstGeom>
          <a:noFill/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10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" name="矩形 3"/>
          <p:cNvSpPr/>
          <p:nvPr/>
        </p:nvSpPr>
        <p:spPr bwMode="auto">
          <a:xfrm>
            <a:off x="6546190" y="2657502"/>
            <a:ext cx="1789113" cy="541338"/>
          </a:xfrm>
          <a:prstGeom prst="rect">
            <a:avLst/>
          </a:prstGeom>
          <a:solidFill>
            <a:srgbClr val="FF9999">
              <a:alpha val="79999"/>
            </a:srgbClr>
          </a:solidFill>
          <a:ln>
            <a:noFill/>
          </a:ln>
        </p:spPr>
        <p:txBody>
          <a:bodyPr anchor="ctr"/>
          <a:lstStyle/>
          <a:p>
            <a:pPr algn="ctr" defTabSz="914400"/>
            <a:endParaRPr lang="zh-CN" altLang="en-US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/>
        </p:nvSpPr>
        <p:spPr bwMode="auto">
          <a:xfrm>
            <a:off x="4585628" y="2657502"/>
            <a:ext cx="1789112" cy="541338"/>
          </a:xfrm>
          <a:prstGeom prst="rect">
            <a:avLst/>
          </a:prstGeom>
          <a:solidFill>
            <a:srgbClr val="00926C">
              <a:alpha val="79999"/>
            </a:srgbClr>
          </a:solidFill>
          <a:ln>
            <a:noFill/>
          </a:ln>
        </p:spPr>
        <p:txBody>
          <a:bodyPr anchor="ctr"/>
          <a:lstStyle/>
          <a:p>
            <a:pPr algn="ctr"/>
            <a:endParaRPr lang="zh-CN" altLang="en-US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矩形 5"/>
          <p:cNvSpPr/>
          <p:nvPr/>
        </p:nvSpPr>
        <p:spPr bwMode="auto">
          <a:xfrm>
            <a:off x="2625066" y="2657502"/>
            <a:ext cx="1787525" cy="541338"/>
          </a:xfrm>
          <a:prstGeom prst="rect">
            <a:avLst/>
          </a:prstGeom>
          <a:solidFill>
            <a:schemeClr val="accent5">
              <a:lumMod val="75000"/>
              <a:alpha val="79999"/>
            </a:schemeClr>
          </a:solidFill>
          <a:ln>
            <a:noFill/>
          </a:ln>
        </p:spPr>
        <p:txBody>
          <a:bodyPr anchor="ctr"/>
          <a:lstStyle/>
          <a:p>
            <a:pPr algn="ctr" defTabSz="914400"/>
            <a:endParaRPr lang="zh-CN" altLang="en-US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/>
          <p:cNvSpPr/>
          <p:nvPr/>
        </p:nvSpPr>
        <p:spPr bwMode="auto">
          <a:xfrm>
            <a:off x="3541053" y="1033490"/>
            <a:ext cx="1984375" cy="541337"/>
          </a:xfrm>
          <a:prstGeom prst="rect">
            <a:avLst/>
          </a:prstGeom>
          <a:solidFill>
            <a:srgbClr val="007E5D"/>
          </a:solidFill>
          <a:ln>
            <a:noFill/>
          </a:ln>
        </p:spPr>
        <p:txBody>
          <a:bodyPr anchor="ctr"/>
          <a:lstStyle/>
          <a:p>
            <a:pPr algn="ctr" defTabSz="914400"/>
            <a:endParaRPr lang="zh-CN" altLang="en-US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24811" y="3254404"/>
            <a:ext cx="1893888" cy="646331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518703" y="3254404"/>
            <a:ext cx="1893887" cy="646331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479261" y="3254404"/>
            <a:ext cx="1893888" cy="646331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508086" y="3254404"/>
            <a:ext cx="1893888" cy="646331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</a:t>
            </a:r>
          </a:p>
        </p:txBody>
      </p:sp>
      <p:grpSp>
        <p:nvGrpSpPr>
          <p:cNvPr id="12" name="组合 11"/>
          <p:cNvGrpSpPr>
            <a:grpSpLocks/>
          </p:cNvGrpSpPr>
          <p:nvPr/>
        </p:nvGrpSpPr>
        <p:grpSpPr bwMode="auto">
          <a:xfrm>
            <a:off x="878955" y="1154141"/>
            <a:ext cx="7270472" cy="1973679"/>
            <a:chOff x="936879" y="1087987"/>
            <a:chExt cx="7270245" cy="1972542"/>
          </a:xfrm>
          <a:solidFill>
            <a:srgbClr val="0070C0"/>
          </a:solidFill>
        </p:grpSpPr>
        <p:grpSp>
          <p:nvGrpSpPr>
            <p:cNvPr id="13" name="组合 12"/>
            <p:cNvGrpSpPr>
              <a:grpSpLocks/>
            </p:cNvGrpSpPr>
            <p:nvPr/>
          </p:nvGrpSpPr>
          <p:grpSpPr bwMode="auto">
            <a:xfrm>
              <a:off x="1690779" y="1087987"/>
              <a:ext cx="5665610" cy="1502496"/>
              <a:chOff x="1690779" y="1087987"/>
              <a:chExt cx="5665610" cy="1502496"/>
            </a:xfrm>
            <a:grpFill/>
          </p:grpSpPr>
          <p:cxnSp>
            <p:nvCxnSpPr>
              <p:cNvPr id="18" name="直接连接符 17"/>
              <p:cNvCxnSpPr/>
              <p:nvPr/>
            </p:nvCxnSpPr>
            <p:spPr>
              <a:xfrm>
                <a:off x="1690779" y="1981234"/>
                <a:ext cx="5665610" cy="0"/>
              </a:xfrm>
              <a:prstGeom prst="line">
                <a:avLst/>
              </a:prstGeom>
              <a:grpFill/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直接箭头连接符 18"/>
              <p:cNvCxnSpPr/>
              <p:nvPr/>
            </p:nvCxnSpPr>
            <p:spPr>
              <a:xfrm>
                <a:off x="1690779" y="1981234"/>
                <a:ext cx="0" cy="609249"/>
              </a:xfrm>
              <a:prstGeom prst="straightConnector1">
                <a:avLst/>
              </a:prstGeom>
              <a:grpFill/>
              <a:ln>
                <a:solidFill>
                  <a:schemeClr val="tx1">
                    <a:lumMod val="65000"/>
                    <a:lumOff val="35000"/>
                  </a:schemeClr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直接箭头连接符 19"/>
              <p:cNvCxnSpPr/>
              <p:nvPr/>
            </p:nvCxnSpPr>
            <p:spPr>
              <a:xfrm>
                <a:off x="3598894" y="1981234"/>
                <a:ext cx="0" cy="609249"/>
              </a:xfrm>
              <a:prstGeom prst="straightConnector1">
                <a:avLst/>
              </a:prstGeom>
              <a:grpFill/>
              <a:ln>
                <a:solidFill>
                  <a:schemeClr val="tx1">
                    <a:lumMod val="65000"/>
                    <a:lumOff val="35000"/>
                  </a:schemeClr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直接箭头连接符 20"/>
              <p:cNvCxnSpPr/>
              <p:nvPr/>
            </p:nvCxnSpPr>
            <p:spPr>
              <a:xfrm>
                <a:off x="5583207" y="1981234"/>
                <a:ext cx="0" cy="609249"/>
              </a:xfrm>
              <a:prstGeom prst="straightConnector1">
                <a:avLst/>
              </a:prstGeom>
              <a:grpFill/>
              <a:ln>
                <a:solidFill>
                  <a:schemeClr val="tx1">
                    <a:lumMod val="65000"/>
                    <a:lumOff val="35000"/>
                  </a:schemeClr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直接箭头连接符 21"/>
              <p:cNvCxnSpPr/>
              <p:nvPr/>
            </p:nvCxnSpPr>
            <p:spPr>
              <a:xfrm>
                <a:off x="7354802" y="1981234"/>
                <a:ext cx="0" cy="609249"/>
              </a:xfrm>
              <a:prstGeom prst="straightConnector1">
                <a:avLst/>
              </a:prstGeom>
              <a:grpFill/>
              <a:ln>
                <a:solidFill>
                  <a:schemeClr val="tx1">
                    <a:lumMod val="65000"/>
                    <a:lumOff val="35000"/>
                  </a:schemeClr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直接连接符 22"/>
              <p:cNvCxnSpPr/>
              <p:nvPr/>
            </p:nvCxnSpPr>
            <p:spPr>
              <a:xfrm flipH="1">
                <a:off x="4583114" y="1508431"/>
                <a:ext cx="0" cy="472803"/>
              </a:xfrm>
              <a:prstGeom prst="line">
                <a:avLst/>
              </a:prstGeom>
              <a:grpFill/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4" name="TextBox 35"/>
              <p:cNvSpPr txBox="1"/>
              <p:nvPr/>
            </p:nvSpPr>
            <p:spPr>
              <a:xfrm>
                <a:off x="3614963" y="1087987"/>
                <a:ext cx="1896614" cy="39988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>
                <a:spAutoFit/>
              </a:bodyPr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sz="2000" b="1" spc="225" dirty="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rPr>
                  <a:t>点击添加标题</a:t>
                </a:r>
              </a:p>
            </p:txBody>
          </p:sp>
        </p:grpSp>
        <p:sp>
          <p:nvSpPr>
            <p:cNvPr id="14" name="TextBox 36"/>
            <p:cNvSpPr txBox="1"/>
            <p:nvPr/>
          </p:nvSpPr>
          <p:spPr>
            <a:xfrm>
              <a:off x="936879" y="2722170"/>
              <a:ext cx="1415728" cy="338359"/>
            </a:xfrm>
            <a:prstGeom prst="rect">
              <a:avLst/>
            </a:prstGeom>
            <a:noFill/>
            <a:ln>
              <a:noFill/>
            </a:ln>
          </p:spPr>
          <p:txBody>
            <a:bodyPr wrap="none"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600" dirty="0">
                  <a:solidFill>
                    <a:schemeClr val="tx2">
                      <a:lumMod val="7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点击添加标题</a:t>
              </a:r>
            </a:p>
          </p:txBody>
        </p:sp>
        <p:sp>
          <p:nvSpPr>
            <p:cNvPr id="15" name="TextBox 37"/>
            <p:cNvSpPr txBox="1"/>
            <p:nvPr/>
          </p:nvSpPr>
          <p:spPr>
            <a:xfrm>
              <a:off x="2868806" y="2722170"/>
              <a:ext cx="1415728" cy="338359"/>
            </a:xfrm>
            <a:prstGeom prst="rect">
              <a:avLst/>
            </a:prstGeom>
            <a:noFill/>
            <a:ln>
              <a:noFill/>
            </a:ln>
          </p:spPr>
          <p:txBody>
            <a:bodyPr wrap="none"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6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点击添加标题</a:t>
              </a:r>
            </a:p>
          </p:txBody>
        </p:sp>
        <p:sp>
          <p:nvSpPr>
            <p:cNvPr id="16" name="TextBox 38"/>
            <p:cNvSpPr txBox="1"/>
            <p:nvPr/>
          </p:nvSpPr>
          <p:spPr>
            <a:xfrm>
              <a:off x="4829307" y="2722170"/>
              <a:ext cx="1415728" cy="338359"/>
            </a:xfrm>
            <a:prstGeom prst="rect">
              <a:avLst/>
            </a:prstGeom>
            <a:noFill/>
            <a:ln>
              <a:noFill/>
            </a:ln>
          </p:spPr>
          <p:txBody>
            <a:bodyPr wrap="none"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6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点击添加标题</a:t>
              </a:r>
            </a:p>
          </p:txBody>
        </p:sp>
        <p:sp>
          <p:nvSpPr>
            <p:cNvPr id="17" name="TextBox 39"/>
            <p:cNvSpPr txBox="1"/>
            <p:nvPr/>
          </p:nvSpPr>
          <p:spPr>
            <a:xfrm>
              <a:off x="6791396" y="2722170"/>
              <a:ext cx="1415728" cy="338359"/>
            </a:xfrm>
            <a:prstGeom prst="rect">
              <a:avLst/>
            </a:prstGeom>
            <a:noFill/>
            <a:ln>
              <a:noFill/>
            </a:ln>
          </p:spPr>
          <p:txBody>
            <a:bodyPr wrap="none"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6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点击添加标题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169950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conveyor dir="l"/>
      </p:transition>
    </mc:Choice>
    <mc:Fallback xmlns="">
      <p:transition spd="slow" advClick="0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4" grpId="0" animBg="1"/>
      <p:bldP spid="5" grpId="0" animBg="1"/>
      <p:bldP spid="6" grpId="0" animBg="1"/>
      <p:bldP spid="7" grpId="0" animBg="1"/>
      <p:bldP spid="8" grpId="0"/>
      <p:bldP spid="9" grpId="0"/>
      <p:bldP spid="10" grpId="0"/>
      <p:bldP spid="1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22294" y="197427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</a:p>
        </p:txBody>
      </p:sp>
      <p:sp>
        <p:nvSpPr>
          <p:cNvPr id="3" name="AutoShape 1"/>
          <p:cNvSpPr>
            <a:spLocks/>
          </p:cNvSpPr>
          <p:nvPr/>
        </p:nvSpPr>
        <p:spPr bwMode="auto">
          <a:xfrm>
            <a:off x="3292314" y="2595200"/>
            <a:ext cx="4973241" cy="1133475"/>
          </a:xfrm>
          <a:prstGeom prst="roundRect">
            <a:avLst>
              <a:gd name="adj" fmla="val 6301"/>
            </a:avLst>
          </a:prstGeom>
          <a:noFill/>
          <a:ln w="12700" cap="flat">
            <a:solidFill>
              <a:srgbClr val="5A5A5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pPr eaLnBrk="1" hangingPunct="1">
              <a:defRPr/>
            </a:pPr>
            <a:endParaRPr lang="en-US"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2496977" y="2914287"/>
            <a:ext cx="1152525" cy="476250"/>
            <a:chOff x="0" y="0"/>
            <a:chExt cx="1936" cy="800"/>
          </a:xfrm>
        </p:grpSpPr>
        <p:sp>
          <p:nvSpPr>
            <p:cNvPr id="5" name="AutoShape 3"/>
            <p:cNvSpPr>
              <a:spLocks/>
            </p:cNvSpPr>
            <p:nvPr/>
          </p:nvSpPr>
          <p:spPr bwMode="auto">
            <a:xfrm>
              <a:off x="0" y="0"/>
              <a:ext cx="1936" cy="800"/>
            </a:xfrm>
            <a:prstGeom prst="roundRect">
              <a:avLst>
                <a:gd name="adj" fmla="val 23056"/>
              </a:avLst>
            </a:prstGeom>
            <a:solidFill>
              <a:srgbClr val="434A54"/>
            </a:solidFill>
            <a:ln w="25400" cap="flat">
              <a:solidFill>
                <a:sysClr val="windowText" lastClr="000000">
                  <a:alpha val="0"/>
                </a:sys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6" name="Rectangle 4"/>
            <p:cNvSpPr>
              <a:spLocks/>
            </p:cNvSpPr>
            <p:nvPr/>
          </p:nvSpPr>
          <p:spPr bwMode="auto">
            <a:xfrm>
              <a:off x="684" y="242"/>
              <a:ext cx="1128" cy="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marL="0" marR="0" lvl="0" indent="0" defTabSz="914400" eaLnBrk="1" fontAlgn="auto" latinLnBrk="0" hangingPunct="1">
                <a:lnSpc>
                  <a:spcPct val="6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5B9BD5">
                      <a:lumMod val="10000"/>
                      <a:lumOff val="90000"/>
                    </a:srgbClr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rPr>
                <a:t>253,120</a:t>
              </a:r>
            </a:p>
          </p:txBody>
        </p:sp>
      </p:grpSp>
      <p:sp>
        <p:nvSpPr>
          <p:cNvPr id="7" name="AutoShape 5"/>
          <p:cNvSpPr>
            <a:spLocks/>
          </p:cNvSpPr>
          <p:nvPr/>
        </p:nvSpPr>
        <p:spPr bwMode="auto">
          <a:xfrm>
            <a:off x="3292314" y="1061675"/>
            <a:ext cx="4973241" cy="1133475"/>
          </a:xfrm>
          <a:prstGeom prst="roundRect">
            <a:avLst>
              <a:gd name="adj" fmla="val 6301"/>
            </a:avLst>
          </a:prstGeom>
          <a:noFill/>
          <a:ln w="12700" cap="flat">
            <a:solidFill>
              <a:srgbClr val="5A5A5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pPr eaLnBrk="1" hangingPunct="1">
              <a:defRPr/>
            </a:pPr>
            <a:endParaRPr lang="en-US"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8" name="Group 6"/>
          <p:cNvGrpSpPr>
            <a:grpSpLocks/>
          </p:cNvGrpSpPr>
          <p:nvPr/>
        </p:nvGrpSpPr>
        <p:grpSpPr bwMode="auto">
          <a:xfrm>
            <a:off x="2496497" y="1380524"/>
            <a:ext cx="1152872" cy="476393"/>
            <a:chOff x="0" y="0"/>
            <a:chExt cx="1936" cy="800"/>
          </a:xfrm>
          <a:solidFill>
            <a:srgbClr val="434A54"/>
          </a:solidFill>
        </p:grpSpPr>
        <p:sp>
          <p:nvSpPr>
            <p:cNvPr id="9" name="AutoShape 7"/>
            <p:cNvSpPr>
              <a:spLocks/>
            </p:cNvSpPr>
            <p:nvPr/>
          </p:nvSpPr>
          <p:spPr bwMode="auto">
            <a:xfrm>
              <a:off x="0" y="0"/>
              <a:ext cx="1936" cy="800"/>
            </a:xfrm>
            <a:prstGeom prst="roundRect">
              <a:avLst>
                <a:gd name="adj" fmla="val 23056"/>
              </a:avLst>
            </a:prstGeom>
            <a:grpFill/>
            <a:ln w="25400" cap="flat">
              <a:solidFill>
                <a:sysClr val="windowText" lastClr="000000">
                  <a:alpha val="0"/>
                </a:sys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0" name="Rectangle 8"/>
            <p:cNvSpPr>
              <a:spLocks/>
            </p:cNvSpPr>
            <p:nvPr/>
          </p:nvSpPr>
          <p:spPr bwMode="auto">
            <a:xfrm>
              <a:off x="684" y="226"/>
              <a:ext cx="1128" cy="43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marL="0" marR="0" lvl="0" indent="0" defTabSz="914400" eaLnBrk="1" fontAlgn="auto" latinLnBrk="0" hangingPunct="1">
                <a:lnSpc>
                  <a:spcPct val="6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E6E6E6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rPr>
                <a:t>253,120</a:t>
              </a:r>
            </a:p>
          </p:txBody>
        </p:sp>
      </p:grpSp>
      <p:grpSp>
        <p:nvGrpSpPr>
          <p:cNvPr id="11" name="Group 11"/>
          <p:cNvGrpSpPr>
            <a:grpSpLocks/>
          </p:cNvGrpSpPr>
          <p:nvPr/>
        </p:nvGrpSpPr>
        <p:grpSpPr bwMode="auto">
          <a:xfrm>
            <a:off x="1829033" y="1128349"/>
            <a:ext cx="972740" cy="971550"/>
            <a:chOff x="0" y="0"/>
            <a:chExt cx="1632" cy="1632"/>
          </a:xfrm>
          <a:solidFill>
            <a:srgbClr val="FF9999"/>
          </a:solidFill>
        </p:grpSpPr>
        <p:sp>
          <p:nvSpPr>
            <p:cNvPr id="12" name="Oval 12"/>
            <p:cNvSpPr>
              <a:spLocks/>
            </p:cNvSpPr>
            <p:nvPr/>
          </p:nvSpPr>
          <p:spPr bwMode="auto">
            <a:xfrm>
              <a:off x="0" y="0"/>
              <a:ext cx="1632" cy="163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pic>
          <p:nvPicPr>
            <p:cNvPr id="13" name="Picture 13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2" y="184"/>
              <a:ext cx="447" cy="119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4" name="Group 14"/>
          <p:cNvGrpSpPr>
            <a:grpSpLocks/>
          </p:cNvGrpSpPr>
          <p:nvPr/>
        </p:nvGrpSpPr>
        <p:grpSpPr bwMode="auto">
          <a:xfrm>
            <a:off x="3806664" y="1372429"/>
            <a:ext cx="1901429" cy="490538"/>
            <a:chOff x="0" y="0"/>
            <a:chExt cx="3191" cy="824"/>
          </a:xfrm>
        </p:grpSpPr>
        <p:pic>
          <p:nvPicPr>
            <p:cNvPr id="15" name="Picture 15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329" cy="8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>
                      <a:alpha val="20000"/>
                    </a:srgbClr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>
                      <a:alpha val="20000"/>
                    </a:schemeClr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" name="Picture 16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8" y="0"/>
              <a:ext cx="329" cy="8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>
                      <a:alpha val="20000"/>
                    </a:srgbClr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>
                      <a:alpha val="20000"/>
                    </a:schemeClr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7" name="Picture 17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24" y="0"/>
              <a:ext cx="329" cy="8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>
                      <a:alpha val="20000"/>
                    </a:srgbClr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>
                      <a:alpha val="20000"/>
                    </a:schemeClr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8" name="Picture 18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32" y="0"/>
              <a:ext cx="329" cy="8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>
                      <a:alpha val="20000"/>
                    </a:srgbClr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>
                      <a:alpha val="20000"/>
                    </a:schemeClr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9" name="Picture 19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40" y="0"/>
              <a:ext cx="329" cy="8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>
                      <a:alpha val="20000"/>
                    </a:srgbClr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>
                      <a:alpha val="20000"/>
                    </a:schemeClr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" name="Picture 20"/>
            <p:cNvPicPr>
              <a:picLocks noChangeAspect="1" noChangeArrowheads="1"/>
            </p:cNvPicPr>
            <p:nvPr/>
          </p:nvPicPr>
          <p:blipFill>
            <a:blip r:embed="rId5" cstate="print"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58" y="0"/>
              <a:ext cx="309" cy="8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>
                      <a:alpha val="20000"/>
                    </a:srgbClr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>
                      <a:alpha val="20000"/>
                    </a:schemeClr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" name="Picture 21"/>
            <p:cNvPicPr>
              <a:picLocks noChangeAspect="1" noChangeArrowheads="1"/>
            </p:cNvPicPr>
            <p:nvPr/>
          </p:nvPicPr>
          <p:blipFill>
            <a:blip r:embed="rId5" cstate="print"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74" y="0"/>
              <a:ext cx="309" cy="8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>
                      <a:alpha val="20000"/>
                    </a:srgbClr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>
                      <a:alpha val="20000"/>
                    </a:schemeClr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2" name="Picture 22"/>
            <p:cNvPicPr>
              <a:picLocks noChangeAspect="1" noChangeArrowheads="1"/>
            </p:cNvPicPr>
            <p:nvPr/>
          </p:nvPicPr>
          <p:blipFill>
            <a:blip r:embed="rId5" cstate="print"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82" y="0"/>
              <a:ext cx="309" cy="8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>
                      <a:alpha val="20000"/>
                    </a:srgbClr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>
                      <a:alpha val="20000"/>
                    </a:schemeClr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3" name="Group 23"/>
          <p:cNvGrpSpPr>
            <a:grpSpLocks/>
          </p:cNvGrpSpPr>
          <p:nvPr/>
        </p:nvGrpSpPr>
        <p:grpSpPr bwMode="auto">
          <a:xfrm>
            <a:off x="3812614" y="1372429"/>
            <a:ext cx="1162050" cy="490538"/>
            <a:chOff x="10" y="0"/>
            <a:chExt cx="1949" cy="824"/>
          </a:xfrm>
        </p:grpSpPr>
        <p:pic>
          <p:nvPicPr>
            <p:cNvPr id="24" name="Picture 24"/>
            <p:cNvPicPr>
              <a:picLocks noChangeAspect="1" noChangeArrowheads="1"/>
            </p:cNvPicPr>
            <p:nvPr/>
          </p:nvPicPr>
          <p:blipFill>
            <a:blip r:embed="rId5" cstate="print">
              <a:duotone>
                <a:srgbClr val="E7E6E6">
                  <a:shade val="45000"/>
                  <a:satMod val="135000"/>
                </a:srgb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10" y="0"/>
              <a:ext cx="309" cy="8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>
                      <a:alpha val="59999"/>
                    </a:srgbClr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>
                      <a:alpha val="59999"/>
                    </a:schemeClr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5" name="Picture 25"/>
            <p:cNvPicPr>
              <a:picLocks noChangeAspect="1" noChangeArrowheads="1"/>
            </p:cNvPicPr>
            <p:nvPr/>
          </p:nvPicPr>
          <p:blipFill>
            <a:blip r:embed="rId5" cstate="print">
              <a:duotone>
                <a:srgbClr val="E7E6E6">
                  <a:shade val="45000"/>
                  <a:satMod val="135000"/>
                </a:srgb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418" y="0"/>
              <a:ext cx="309" cy="8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>
                      <a:alpha val="59999"/>
                    </a:srgbClr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>
                      <a:alpha val="59999"/>
                    </a:schemeClr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6" name="Picture 26"/>
            <p:cNvPicPr>
              <a:picLocks noChangeAspect="1" noChangeArrowheads="1"/>
            </p:cNvPicPr>
            <p:nvPr/>
          </p:nvPicPr>
          <p:blipFill>
            <a:blip r:embed="rId5" cstate="print">
              <a:duotone>
                <a:srgbClr val="E7E6E6">
                  <a:shade val="45000"/>
                  <a:satMod val="135000"/>
                </a:srgb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834" y="0"/>
              <a:ext cx="309" cy="8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>
                      <a:alpha val="59999"/>
                    </a:srgbClr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>
                      <a:alpha val="59999"/>
                    </a:schemeClr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7" name="Picture 27"/>
            <p:cNvPicPr>
              <a:picLocks noChangeAspect="1" noChangeArrowheads="1"/>
            </p:cNvPicPr>
            <p:nvPr/>
          </p:nvPicPr>
          <p:blipFill>
            <a:blip r:embed="rId5" cstate="print">
              <a:duotone>
                <a:srgbClr val="E7E6E6">
                  <a:shade val="45000"/>
                  <a:satMod val="135000"/>
                </a:srgb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1242" y="0"/>
              <a:ext cx="309" cy="8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>
                      <a:alpha val="59999"/>
                    </a:srgbClr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>
                      <a:alpha val="59999"/>
                    </a:schemeClr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8" name="Picture 28"/>
            <p:cNvPicPr>
              <a:picLocks noChangeAspect="1" noChangeArrowheads="1"/>
            </p:cNvPicPr>
            <p:nvPr/>
          </p:nvPicPr>
          <p:blipFill>
            <a:blip r:embed="rId5" cstate="print">
              <a:duotone>
                <a:srgbClr val="E7E6E6">
                  <a:shade val="45000"/>
                  <a:satMod val="135000"/>
                </a:srgb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1650" y="0"/>
              <a:ext cx="309" cy="8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>
                      <a:alpha val="59999"/>
                    </a:srgbClr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>
                      <a:alpha val="59999"/>
                    </a:schemeClr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9" name="Rectangle 29"/>
          <p:cNvSpPr>
            <a:spLocks/>
          </p:cNvSpPr>
          <p:nvPr/>
        </p:nvSpPr>
        <p:spPr bwMode="auto">
          <a:xfrm>
            <a:off x="5923591" y="1417672"/>
            <a:ext cx="767954" cy="376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6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100" b="0" i="0" u="none" strike="noStrike" kern="0" cap="none" spc="0" normalizeH="0" baseline="0" noProof="0" dirty="0">
                <a:ln>
                  <a:noFill/>
                </a:ln>
                <a:solidFill>
                  <a:srgbClr val="00926C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rPr>
              <a:t>60</a:t>
            </a:r>
            <a:r>
              <a: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00926C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rPr>
              <a:t>/90%</a:t>
            </a:r>
          </a:p>
        </p:txBody>
      </p:sp>
      <p:sp>
        <p:nvSpPr>
          <p:cNvPr id="30" name="Rectangle 30"/>
          <p:cNvSpPr>
            <a:spLocks/>
          </p:cNvSpPr>
          <p:nvPr/>
        </p:nvSpPr>
        <p:spPr bwMode="auto">
          <a:xfrm>
            <a:off x="6978489" y="1252175"/>
            <a:ext cx="1106091" cy="752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eaLnBrk="1" hangingPunct="1">
              <a:defRPr/>
            </a:pPr>
            <a:r>
              <a:rPr lang="zh-CN" altLang="en-US" sz="900" dirty="0">
                <a:solidFill>
                  <a:srgbClr val="323232"/>
                </a:solidFill>
                <a:latin typeface="+mn-lt"/>
                <a:ea typeface="微软雅黑" panose="020B0503020204020204" pitchFamily="34" charset="-122"/>
                <a:cs typeface="+mn-ea"/>
                <a:sym typeface="+mn-lt"/>
              </a:rPr>
              <a:t>在这里输入您的文本内容，让听众更好的了解您的观点</a:t>
            </a:r>
            <a:r>
              <a:rPr lang="en-US" altLang="zh-CN" sz="900" dirty="0">
                <a:solidFill>
                  <a:srgbClr val="323232"/>
                </a:solidFill>
                <a:latin typeface="+mn-lt"/>
                <a:ea typeface="微软雅黑" panose="020B0503020204020204" pitchFamily="34" charset="-122"/>
                <a:cs typeface="+mn-ea"/>
                <a:sym typeface="+mn-lt"/>
              </a:rPr>
              <a:t>,</a:t>
            </a:r>
            <a:r>
              <a:rPr lang="zh-CN" altLang="en-US" sz="900" dirty="0">
                <a:solidFill>
                  <a:srgbClr val="323232"/>
                </a:solidFill>
                <a:latin typeface="+mn-lt"/>
                <a:ea typeface="微软雅黑" panose="020B0503020204020204" pitchFamily="34" charset="-122"/>
                <a:cs typeface="+mn-ea"/>
                <a:sym typeface="+mn-lt"/>
              </a:rPr>
              <a:t>自熊猫然设计量贩铺制作</a:t>
            </a:r>
          </a:p>
        </p:txBody>
      </p:sp>
      <p:sp>
        <p:nvSpPr>
          <p:cNvPr id="31" name="Line 31"/>
          <p:cNvSpPr>
            <a:spLocks noChangeShapeType="1"/>
          </p:cNvSpPr>
          <p:nvPr/>
        </p:nvSpPr>
        <p:spPr bwMode="auto">
          <a:xfrm>
            <a:off x="6793939" y="1333139"/>
            <a:ext cx="0" cy="614363"/>
          </a:xfrm>
          <a:prstGeom prst="line">
            <a:avLst/>
          </a:prstGeom>
          <a:noFill/>
          <a:ln w="25400" cap="flat">
            <a:solidFill>
              <a:srgbClr val="969696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pPr eaLnBrk="1" hangingPunct="1">
              <a:defRPr/>
            </a:pPr>
            <a:endParaRPr lang="en-US"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32" name="Group 32"/>
          <p:cNvGrpSpPr>
            <a:grpSpLocks/>
          </p:cNvGrpSpPr>
          <p:nvPr/>
        </p:nvGrpSpPr>
        <p:grpSpPr bwMode="auto">
          <a:xfrm>
            <a:off x="1062274" y="1342664"/>
            <a:ext cx="542925" cy="542925"/>
            <a:chOff x="0" y="0"/>
            <a:chExt cx="912" cy="912"/>
          </a:xfrm>
          <a:solidFill>
            <a:srgbClr val="FF9999"/>
          </a:solidFill>
        </p:grpSpPr>
        <p:sp>
          <p:nvSpPr>
            <p:cNvPr id="33" name="Oval 33"/>
            <p:cNvSpPr>
              <a:spLocks/>
            </p:cNvSpPr>
            <p:nvPr/>
          </p:nvSpPr>
          <p:spPr bwMode="auto">
            <a:xfrm>
              <a:off x="0" y="0"/>
              <a:ext cx="912" cy="91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34" name="Rectangle 34"/>
            <p:cNvSpPr>
              <a:spLocks/>
            </p:cNvSpPr>
            <p:nvPr/>
          </p:nvSpPr>
          <p:spPr bwMode="auto">
            <a:xfrm>
              <a:off x="144" y="184"/>
              <a:ext cx="624" cy="632"/>
            </a:xfrm>
            <a:prstGeom prst="rect">
              <a:avLst/>
            </a:prstGeom>
            <a:grpFill/>
            <a:ln w="12700" cap="flat">
              <a:noFill/>
              <a:miter lim="800000"/>
              <a:headEnd type="none" w="med" len="med"/>
              <a:tailEnd type="none" w="med" len="med"/>
            </a:ln>
          </p:spPr>
          <p:txBody>
            <a:bodyPr lIns="0" tIns="0" rIns="0" bIns="0" anchor="ctr"/>
            <a:lstStyle/>
            <a:p>
              <a:pPr marL="0" marR="0" lvl="0" indent="0" algn="ctr" defTabSz="914400" eaLnBrk="1" fontAlgn="auto" latinLnBrk="0" hangingPunct="1">
                <a:lnSpc>
                  <a:spcPct val="6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rPr>
                <a:t>1</a:t>
              </a:r>
            </a:p>
          </p:txBody>
        </p:sp>
      </p:grpSp>
      <p:grpSp>
        <p:nvGrpSpPr>
          <p:cNvPr id="35" name="Group 35"/>
          <p:cNvGrpSpPr>
            <a:grpSpLocks/>
          </p:cNvGrpSpPr>
          <p:nvPr/>
        </p:nvGrpSpPr>
        <p:grpSpPr bwMode="auto">
          <a:xfrm>
            <a:off x="1829033" y="2661874"/>
            <a:ext cx="972740" cy="971550"/>
            <a:chOff x="0" y="0"/>
            <a:chExt cx="1632" cy="1632"/>
          </a:xfrm>
          <a:solidFill>
            <a:schemeClr val="accent1">
              <a:lumMod val="75000"/>
            </a:schemeClr>
          </a:solidFill>
        </p:grpSpPr>
        <p:sp>
          <p:nvSpPr>
            <p:cNvPr id="36" name="Oval 36"/>
            <p:cNvSpPr>
              <a:spLocks/>
            </p:cNvSpPr>
            <p:nvPr/>
          </p:nvSpPr>
          <p:spPr bwMode="auto">
            <a:xfrm>
              <a:off x="0" y="0"/>
              <a:ext cx="1632" cy="163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pic>
          <p:nvPicPr>
            <p:cNvPr id="37" name="Picture 37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1" y="230"/>
              <a:ext cx="509" cy="113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8" name="Group 38"/>
          <p:cNvGrpSpPr>
            <a:grpSpLocks/>
          </p:cNvGrpSpPr>
          <p:nvPr/>
        </p:nvGrpSpPr>
        <p:grpSpPr bwMode="auto">
          <a:xfrm>
            <a:off x="3806660" y="2916668"/>
            <a:ext cx="1843088" cy="466725"/>
            <a:chOff x="0" y="0"/>
            <a:chExt cx="3094" cy="784"/>
          </a:xfrm>
        </p:grpSpPr>
        <p:pic>
          <p:nvPicPr>
            <p:cNvPr id="39" name="Picture 39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365" cy="7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>
                      <a:alpha val="20000"/>
                    </a:srgbClr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>
                      <a:alpha val="20000"/>
                    </a:schemeClr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" name="Picture 40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2" y="0"/>
              <a:ext cx="366" cy="7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>
                      <a:alpha val="20000"/>
                    </a:srgbClr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>
                      <a:alpha val="20000"/>
                    </a:schemeClr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1" name="Picture 41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14" y="0"/>
              <a:ext cx="366" cy="7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>
                      <a:alpha val="20000"/>
                    </a:srgbClr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>
                      <a:alpha val="20000"/>
                    </a:schemeClr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2" name="Picture 42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67" y="0"/>
              <a:ext cx="366" cy="7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>
                      <a:alpha val="20000"/>
                    </a:srgbClr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>
                      <a:alpha val="20000"/>
                    </a:schemeClr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3" name="Picture 43"/>
            <p:cNvPicPr>
              <a:picLocks noChangeAspect="1" noChangeArrowheads="1"/>
            </p:cNvPicPr>
            <p:nvPr/>
          </p:nvPicPr>
          <p:blipFill>
            <a:blip r:embed="rId8" cstate="print"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27" y="0"/>
              <a:ext cx="353" cy="7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>
                      <a:alpha val="20000"/>
                    </a:srgbClr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>
                      <a:alpha val="20000"/>
                    </a:schemeClr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4" name="Picture 44"/>
            <p:cNvPicPr>
              <a:picLocks noChangeAspect="1" noChangeArrowheads="1"/>
            </p:cNvPicPr>
            <p:nvPr/>
          </p:nvPicPr>
          <p:blipFill>
            <a:blip r:embed="rId8" cstate="print"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80" y="0"/>
              <a:ext cx="353" cy="7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>
                      <a:alpha val="20000"/>
                    </a:srgbClr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>
                      <a:alpha val="20000"/>
                    </a:schemeClr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5" name="Picture 45"/>
            <p:cNvPicPr>
              <a:picLocks noChangeAspect="1" noChangeArrowheads="1"/>
            </p:cNvPicPr>
            <p:nvPr/>
          </p:nvPicPr>
          <p:blipFill>
            <a:blip r:embed="rId8" cstate="print"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41" y="0"/>
              <a:ext cx="353" cy="7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>
                      <a:alpha val="20000"/>
                    </a:srgbClr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>
                      <a:alpha val="20000"/>
                    </a:schemeClr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46" name="Group 46"/>
          <p:cNvGrpSpPr>
            <a:grpSpLocks/>
          </p:cNvGrpSpPr>
          <p:nvPr/>
        </p:nvGrpSpPr>
        <p:grpSpPr bwMode="auto">
          <a:xfrm>
            <a:off x="3810236" y="2916668"/>
            <a:ext cx="1026319" cy="466725"/>
            <a:chOff x="6" y="0"/>
            <a:chExt cx="1721" cy="784"/>
          </a:xfrm>
        </p:grpSpPr>
        <p:pic>
          <p:nvPicPr>
            <p:cNvPr id="47" name="Picture 47"/>
            <p:cNvPicPr>
              <a:picLocks noChangeAspect="1" noChangeArrowheads="1"/>
            </p:cNvPicPr>
            <p:nvPr/>
          </p:nvPicPr>
          <p:blipFill>
            <a:blip r:embed="rId8" cstate="print">
              <a:duotone>
                <a:srgbClr val="E7E6E6">
                  <a:shade val="45000"/>
                  <a:satMod val="135000"/>
                </a:srgb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6" y="0"/>
              <a:ext cx="353" cy="7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>
                      <a:alpha val="59999"/>
                    </a:srgbClr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>
                      <a:alpha val="59999"/>
                    </a:schemeClr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8" name="Picture 48"/>
            <p:cNvPicPr>
              <a:picLocks noChangeAspect="1" noChangeArrowheads="1"/>
            </p:cNvPicPr>
            <p:nvPr/>
          </p:nvPicPr>
          <p:blipFill>
            <a:blip r:embed="rId8" cstate="print">
              <a:duotone>
                <a:srgbClr val="E7E6E6">
                  <a:shade val="45000"/>
                  <a:satMod val="135000"/>
                </a:srgb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459" y="0"/>
              <a:ext cx="353" cy="7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>
                      <a:alpha val="59999"/>
                    </a:srgbClr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>
                      <a:alpha val="59999"/>
                    </a:schemeClr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9" name="Picture 49"/>
            <p:cNvPicPr>
              <a:picLocks noChangeAspect="1" noChangeArrowheads="1"/>
            </p:cNvPicPr>
            <p:nvPr/>
          </p:nvPicPr>
          <p:blipFill>
            <a:blip r:embed="rId8" cstate="print">
              <a:duotone>
                <a:srgbClr val="E7E6E6">
                  <a:shade val="45000"/>
                  <a:satMod val="135000"/>
                </a:srgb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921" y="0"/>
              <a:ext cx="353" cy="7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>
                      <a:alpha val="59999"/>
                    </a:srgbClr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>
                      <a:alpha val="59999"/>
                    </a:schemeClr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0" name="Picture 50"/>
            <p:cNvPicPr>
              <a:picLocks noChangeAspect="1" noChangeArrowheads="1"/>
            </p:cNvPicPr>
            <p:nvPr/>
          </p:nvPicPr>
          <p:blipFill>
            <a:blip r:embed="rId8" cstate="print">
              <a:duotone>
                <a:srgbClr val="E7E6E6">
                  <a:shade val="45000"/>
                  <a:satMod val="135000"/>
                </a:srgb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1374" y="0"/>
              <a:ext cx="353" cy="7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>
                      <a:alpha val="59999"/>
                    </a:srgbClr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>
                      <a:alpha val="59999"/>
                    </a:schemeClr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51" name="Rectangle 51"/>
          <p:cNvSpPr>
            <a:spLocks/>
          </p:cNvSpPr>
          <p:nvPr/>
        </p:nvSpPr>
        <p:spPr bwMode="auto">
          <a:xfrm>
            <a:off x="5923591" y="2951197"/>
            <a:ext cx="767954" cy="376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eaLnBrk="1" hangingPunct="1">
              <a:lnSpc>
                <a:spcPct val="65000"/>
              </a:lnSpc>
              <a:defRPr/>
            </a:pPr>
            <a:r>
              <a:rPr lang="en-US" sz="2100" dirty="0">
                <a:solidFill>
                  <a:srgbClr val="00926C"/>
                </a:solidFill>
                <a:latin typeface="+mn-lt"/>
                <a:ea typeface="+mn-ea"/>
                <a:cs typeface="+mn-ea"/>
                <a:sym typeface="+mn-lt"/>
              </a:rPr>
              <a:t>45</a:t>
            </a:r>
            <a:r>
              <a:rPr lang="en-US" sz="1100" dirty="0">
                <a:solidFill>
                  <a:srgbClr val="00926C"/>
                </a:solidFill>
                <a:latin typeface="+mn-lt"/>
                <a:ea typeface="+mn-ea"/>
                <a:cs typeface="+mn-ea"/>
                <a:sym typeface="+mn-lt"/>
              </a:rPr>
              <a:t>/70%</a:t>
            </a:r>
          </a:p>
        </p:txBody>
      </p:sp>
      <p:sp>
        <p:nvSpPr>
          <p:cNvPr id="52" name="Rectangle 52"/>
          <p:cNvSpPr>
            <a:spLocks/>
          </p:cNvSpPr>
          <p:nvPr/>
        </p:nvSpPr>
        <p:spPr bwMode="auto">
          <a:xfrm>
            <a:off x="6978489" y="2785700"/>
            <a:ext cx="1106091" cy="752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eaLnBrk="1" hangingPunct="1">
              <a:defRPr/>
            </a:pPr>
            <a:r>
              <a:rPr lang="zh-CN" altLang="en-US" sz="900" dirty="0">
                <a:solidFill>
                  <a:srgbClr val="323232"/>
                </a:solidFill>
                <a:latin typeface="+mn-lt"/>
                <a:ea typeface="微软雅黑" panose="020B0503020204020204" pitchFamily="34" charset="-122"/>
                <a:cs typeface="+mn-ea"/>
                <a:sym typeface="+mn-lt"/>
              </a:rPr>
              <a:t>在这里输入您的文本内容，让听众更好的了解您的观点</a:t>
            </a:r>
            <a:r>
              <a:rPr lang="en-US" altLang="zh-CN" sz="900" dirty="0">
                <a:solidFill>
                  <a:srgbClr val="323232"/>
                </a:solidFill>
                <a:latin typeface="+mn-lt"/>
                <a:ea typeface="微软雅黑" panose="020B0503020204020204" pitchFamily="34" charset="-122"/>
                <a:cs typeface="+mn-ea"/>
                <a:sym typeface="+mn-lt"/>
              </a:rPr>
              <a:t>,</a:t>
            </a:r>
            <a:r>
              <a:rPr lang="zh-CN" altLang="en-US" sz="900" dirty="0">
                <a:solidFill>
                  <a:srgbClr val="323232"/>
                </a:solidFill>
                <a:latin typeface="+mn-lt"/>
                <a:ea typeface="微软雅黑" panose="020B0503020204020204" pitchFamily="34" charset="-122"/>
                <a:cs typeface="+mn-ea"/>
                <a:sym typeface="+mn-lt"/>
              </a:rPr>
              <a:t>自熊猫然设计量贩铺制作</a:t>
            </a:r>
          </a:p>
        </p:txBody>
      </p:sp>
      <p:sp>
        <p:nvSpPr>
          <p:cNvPr id="53" name="Line 53"/>
          <p:cNvSpPr>
            <a:spLocks noChangeShapeType="1"/>
          </p:cNvSpPr>
          <p:nvPr/>
        </p:nvSpPr>
        <p:spPr bwMode="auto">
          <a:xfrm>
            <a:off x="6793939" y="2866664"/>
            <a:ext cx="0" cy="614363"/>
          </a:xfrm>
          <a:prstGeom prst="line">
            <a:avLst/>
          </a:prstGeom>
          <a:noFill/>
          <a:ln w="25400" cap="flat">
            <a:solidFill>
              <a:srgbClr val="969696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pPr eaLnBrk="1" hangingPunct="1">
              <a:defRPr/>
            </a:pPr>
            <a:endParaRPr lang="en-US"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54" name="Group 54"/>
          <p:cNvGrpSpPr>
            <a:grpSpLocks/>
          </p:cNvGrpSpPr>
          <p:nvPr/>
        </p:nvGrpSpPr>
        <p:grpSpPr bwMode="auto">
          <a:xfrm>
            <a:off x="1062274" y="2876189"/>
            <a:ext cx="542925" cy="542924"/>
            <a:chOff x="0" y="0"/>
            <a:chExt cx="912" cy="912"/>
          </a:xfrm>
          <a:solidFill>
            <a:schemeClr val="accent1">
              <a:lumMod val="75000"/>
            </a:schemeClr>
          </a:solidFill>
        </p:grpSpPr>
        <p:sp>
          <p:nvSpPr>
            <p:cNvPr id="55" name="Oval 55"/>
            <p:cNvSpPr>
              <a:spLocks/>
            </p:cNvSpPr>
            <p:nvPr/>
          </p:nvSpPr>
          <p:spPr bwMode="auto">
            <a:xfrm>
              <a:off x="0" y="0"/>
              <a:ext cx="912" cy="91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56" name="Rectangle 56"/>
            <p:cNvSpPr>
              <a:spLocks/>
            </p:cNvSpPr>
            <p:nvPr/>
          </p:nvSpPr>
          <p:spPr bwMode="auto">
            <a:xfrm>
              <a:off x="140" y="164"/>
              <a:ext cx="624" cy="63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marL="0" marR="0" lvl="0" indent="0" algn="ctr" defTabSz="914400" eaLnBrk="1" fontAlgn="auto" latinLnBrk="0" hangingPunct="1">
                <a:lnSpc>
                  <a:spcPct val="6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rPr>
                <a:t>2</a:t>
              </a:r>
            </a:p>
          </p:txBody>
        </p:sp>
      </p:grpSp>
      <p:sp>
        <p:nvSpPr>
          <p:cNvPr id="57" name="矩形 47">
            <a:extLst>
              <a:ext uri="{FF2B5EF4-FFF2-40B4-BE49-F238E27FC236}">
                <a16:creationId xmlns:a16="http://schemas.microsoft.com/office/drawing/2014/main" id="{070E872B-D7C4-4BAB-AB5D-5F743DD3A1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0879" y="4001976"/>
            <a:ext cx="7799792" cy="509364"/>
          </a:xfrm>
          <a:prstGeom prst="rect">
            <a:avLst/>
          </a:prstGeom>
          <a:noFill/>
          <a:ln>
            <a:noFill/>
          </a:ln>
        </p:spPr>
        <p:txBody>
          <a:bodyPr wrap="squar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marL="0" marR="0" lvl="0" indent="0" defTabSz="685749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      在此录入上述图表的综合描述说明，在此录入上述图表的综合描述说明。在此录入上述图表的综合描述说明，在此录入上述图表的描述说明，在此录入上述图表的综合描述说明，</a:t>
            </a:r>
          </a:p>
        </p:txBody>
      </p:sp>
    </p:spTree>
    <p:extLst>
      <p:ext uri="{BB962C8B-B14F-4D97-AF65-F5344CB8AC3E}">
        <p14:creationId xmlns:p14="http://schemas.microsoft.com/office/powerpoint/2010/main" val="29065583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conveyor dir="l"/>
      </p:transition>
    </mc:Choice>
    <mc:Fallback xmlns="">
      <p:transition spd="slow" advClick="0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000"/>
                            </p:stCondLst>
                            <p:childTnLst>
                              <p:par>
                                <p:cTn id="103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7" grpId="0" animBg="1"/>
      <p:bldP spid="29" grpId="0"/>
      <p:bldP spid="30" grpId="0"/>
      <p:bldP spid="31" grpId="0" animBg="1"/>
      <p:bldP spid="51" grpId="0"/>
      <p:bldP spid="52" grpId="0"/>
      <p:bldP spid="53" grpId="0" animBg="1"/>
      <p:bldP spid="5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>
            <p:custDataLst>
              <p:tags r:id="rId1"/>
            </p:custDataLst>
          </p:nvPr>
        </p:nvCxnSpPr>
        <p:spPr>
          <a:xfrm>
            <a:off x="4418383" y="2746588"/>
            <a:ext cx="2946611" cy="0"/>
          </a:xfrm>
          <a:prstGeom prst="line">
            <a:avLst/>
          </a:prstGeom>
          <a:noFill/>
          <a:ln w="12700" cap="flat" cmpd="sng" algn="ctr">
            <a:solidFill>
              <a:srgbClr val="FF9999"/>
            </a:solidFill>
            <a:prstDash val="solid"/>
            <a:miter lim="800000"/>
            <a:headEnd type="oval"/>
            <a:tailEnd type="oval"/>
          </a:ln>
          <a:effectLst/>
        </p:spPr>
      </p:cxnSp>
      <p:sp>
        <p:nvSpPr>
          <p:cNvPr id="3" name="矩形 2"/>
          <p:cNvSpPr/>
          <p:nvPr/>
        </p:nvSpPr>
        <p:spPr>
          <a:xfrm>
            <a:off x="4418383" y="2129431"/>
            <a:ext cx="3177862" cy="5909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zh-CN" altLang="en-US" sz="3800" kern="0" dirty="0">
                <a:solidFill>
                  <a:srgbClr val="1F497D">
                    <a:lumMod val="75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企业文化</a:t>
            </a:r>
          </a:p>
        </p:txBody>
      </p:sp>
      <p:sp>
        <p:nvSpPr>
          <p:cNvPr id="4" name="TextBox 11"/>
          <p:cNvSpPr txBox="1"/>
          <p:nvPr/>
        </p:nvSpPr>
        <p:spPr>
          <a:xfrm>
            <a:off x="4418383" y="2803352"/>
            <a:ext cx="1421700" cy="240763"/>
          </a:xfrm>
          <a:prstGeom prst="rect">
            <a:avLst/>
          </a:prstGeom>
          <a:noFill/>
        </p:spPr>
        <p:txBody>
          <a:bodyPr wrap="none" lIns="65023" tIns="32511" rIns="65023" bIns="32511" rtlCol="0">
            <a:spAutoFit/>
          </a:bodyPr>
          <a:lstStyle/>
          <a:p>
            <a:pPr marL="121918" lvl="1" indent="-121918">
              <a:buFont typeface="Arial" panose="020B0604020202020204" pitchFamily="34" charset="0"/>
              <a:buChar char="•"/>
              <a:defRPr/>
            </a:pPr>
            <a:r>
              <a:rPr lang="zh-CN" altLang="en-US" sz="1100" kern="0" dirty="0">
                <a:solidFill>
                  <a:srgbClr val="007E5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kern="0" dirty="0">
              <a:solidFill>
                <a:srgbClr val="007E5D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943295" y="2803352"/>
            <a:ext cx="1421700" cy="240763"/>
          </a:xfrm>
          <a:prstGeom prst="rect">
            <a:avLst/>
          </a:prstGeom>
          <a:noFill/>
        </p:spPr>
        <p:txBody>
          <a:bodyPr wrap="none" lIns="65023" tIns="32511" rIns="65023" bIns="32511" rtlCol="0">
            <a:spAutoFit/>
          </a:bodyPr>
          <a:lstStyle/>
          <a:p>
            <a:pPr marL="121918" lvl="1" indent="-121918">
              <a:buFont typeface="Arial" panose="020B0604020202020204" pitchFamily="34" charset="0"/>
              <a:buChar char="•"/>
              <a:defRPr/>
            </a:pPr>
            <a:r>
              <a:rPr lang="zh-CN" altLang="en-US" sz="1100" kern="0" dirty="0">
                <a:solidFill>
                  <a:srgbClr val="007E5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kern="0" dirty="0">
              <a:solidFill>
                <a:srgbClr val="007E5D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TextBox 11"/>
          <p:cNvSpPr txBox="1"/>
          <p:nvPr/>
        </p:nvSpPr>
        <p:spPr>
          <a:xfrm>
            <a:off x="4418383" y="3069630"/>
            <a:ext cx="1421700" cy="240763"/>
          </a:xfrm>
          <a:prstGeom prst="rect">
            <a:avLst/>
          </a:prstGeom>
          <a:noFill/>
        </p:spPr>
        <p:txBody>
          <a:bodyPr wrap="none" lIns="65023" tIns="32511" rIns="65023" bIns="32511" rtlCol="0">
            <a:spAutoFit/>
          </a:bodyPr>
          <a:lstStyle/>
          <a:p>
            <a:pPr marL="121918" lvl="1" indent="-121918">
              <a:buFont typeface="Arial" panose="020B0604020202020204" pitchFamily="34" charset="0"/>
              <a:buChar char="•"/>
              <a:defRPr/>
            </a:pPr>
            <a:r>
              <a:rPr lang="zh-CN" altLang="en-US" sz="1100" kern="0" dirty="0">
                <a:solidFill>
                  <a:srgbClr val="007E5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kern="0" dirty="0">
              <a:solidFill>
                <a:srgbClr val="007E5D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TextBox 11"/>
          <p:cNvSpPr txBox="1"/>
          <p:nvPr/>
        </p:nvSpPr>
        <p:spPr>
          <a:xfrm>
            <a:off x="5943295" y="3069630"/>
            <a:ext cx="1421700" cy="240763"/>
          </a:xfrm>
          <a:prstGeom prst="rect">
            <a:avLst/>
          </a:prstGeom>
          <a:noFill/>
        </p:spPr>
        <p:txBody>
          <a:bodyPr wrap="none" lIns="65023" tIns="32511" rIns="65023" bIns="32511" rtlCol="0">
            <a:spAutoFit/>
          </a:bodyPr>
          <a:lstStyle/>
          <a:p>
            <a:pPr marL="121918" lvl="1" indent="-121918">
              <a:buFont typeface="Arial" panose="020B0604020202020204" pitchFamily="34" charset="0"/>
              <a:buChar char="•"/>
              <a:defRPr/>
            </a:pPr>
            <a:r>
              <a:rPr lang="zh-CN" altLang="en-US" sz="1100" kern="0" dirty="0">
                <a:solidFill>
                  <a:srgbClr val="007E5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kern="0" dirty="0">
              <a:solidFill>
                <a:srgbClr val="007E5D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885191" y="1214887"/>
            <a:ext cx="2722413" cy="2902102"/>
            <a:chOff x="999059" y="1708340"/>
            <a:chExt cx="3828393" cy="4080857"/>
          </a:xfrm>
        </p:grpSpPr>
        <p:grpSp>
          <p:nvGrpSpPr>
            <p:cNvPr id="9" name="组合 8"/>
            <p:cNvGrpSpPr/>
            <p:nvPr/>
          </p:nvGrpSpPr>
          <p:grpSpPr>
            <a:xfrm>
              <a:off x="999059" y="1708340"/>
              <a:ext cx="3828393" cy="4080857"/>
              <a:chOff x="3835400" y="1789113"/>
              <a:chExt cx="1468438" cy="1565275"/>
            </a:xfrm>
          </p:grpSpPr>
          <p:sp>
            <p:nvSpPr>
              <p:cNvPr id="12" name="Freeform 5"/>
              <p:cNvSpPr>
                <a:spLocks/>
              </p:cNvSpPr>
              <p:nvPr/>
            </p:nvSpPr>
            <p:spPr bwMode="auto">
              <a:xfrm>
                <a:off x="4005263" y="1789113"/>
                <a:ext cx="1298575" cy="1565275"/>
              </a:xfrm>
              <a:custGeom>
                <a:avLst/>
                <a:gdLst>
                  <a:gd name="T0" fmla="*/ 304 w 304"/>
                  <a:gd name="T1" fmla="*/ 322 h 366"/>
                  <a:gd name="T2" fmla="*/ 260 w 304"/>
                  <a:gd name="T3" fmla="*/ 366 h 366"/>
                  <a:gd name="T4" fmla="*/ 0 w 304"/>
                  <a:gd name="T5" fmla="*/ 366 h 366"/>
                  <a:gd name="T6" fmla="*/ 0 w 304"/>
                  <a:gd name="T7" fmla="*/ 0 h 366"/>
                  <a:gd name="T8" fmla="*/ 260 w 304"/>
                  <a:gd name="T9" fmla="*/ 0 h 366"/>
                  <a:gd name="T10" fmla="*/ 304 w 304"/>
                  <a:gd name="T11" fmla="*/ 44 h 366"/>
                  <a:gd name="T12" fmla="*/ 304 w 304"/>
                  <a:gd name="T13" fmla="*/ 322 h 3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4" h="366">
                    <a:moveTo>
                      <a:pt x="304" y="322"/>
                    </a:moveTo>
                    <a:cubicBezTo>
                      <a:pt x="304" y="347"/>
                      <a:pt x="285" y="366"/>
                      <a:pt x="260" y="366"/>
                    </a:cubicBezTo>
                    <a:cubicBezTo>
                      <a:pt x="0" y="366"/>
                      <a:pt x="0" y="366"/>
                      <a:pt x="0" y="366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60" y="0"/>
                      <a:pt x="260" y="0"/>
                      <a:pt x="260" y="0"/>
                    </a:cubicBezTo>
                    <a:cubicBezTo>
                      <a:pt x="285" y="0"/>
                      <a:pt x="304" y="20"/>
                      <a:pt x="304" y="44"/>
                    </a:cubicBezTo>
                    <a:lnTo>
                      <a:pt x="304" y="322"/>
                    </a:lnTo>
                    <a:close/>
                  </a:path>
                </a:pathLst>
              </a:custGeom>
              <a:solidFill>
                <a:srgbClr val="CCCC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zh-CN" altLang="en-US" kern="0" dirty="0">
                  <a:solidFill>
                    <a:sysClr val="windowText" lastClr="000000"/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13" name="Freeform 6"/>
              <p:cNvSpPr>
                <a:spLocks/>
              </p:cNvSpPr>
              <p:nvPr/>
            </p:nvSpPr>
            <p:spPr bwMode="auto">
              <a:xfrm>
                <a:off x="3967163" y="1789113"/>
                <a:ext cx="1298575" cy="1565275"/>
              </a:xfrm>
              <a:custGeom>
                <a:avLst/>
                <a:gdLst>
                  <a:gd name="T0" fmla="*/ 304 w 304"/>
                  <a:gd name="T1" fmla="*/ 322 h 366"/>
                  <a:gd name="T2" fmla="*/ 260 w 304"/>
                  <a:gd name="T3" fmla="*/ 366 h 366"/>
                  <a:gd name="T4" fmla="*/ 0 w 304"/>
                  <a:gd name="T5" fmla="*/ 366 h 366"/>
                  <a:gd name="T6" fmla="*/ 0 w 304"/>
                  <a:gd name="T7" fmla="*/ 0 h 366"/>
                  <a:gd name="T8" fmla="*/ 260 w 304"/>
                  <a:gd name="T9" fmla="*/ 0 h 366"/>
                  <a:gd name="T10" fmla="*/ 304 w 304"/>
                  <a:gd name="T11" fmla="*/ 44 h 366"/>
                  <a:gd name="T12" fmla="*/ 304 w 304"/>
                  <a:gd name="T13" fmla="*/ 322 h 3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4" h="366">
                    <a:moveTo>
                      <a:pt x="304" y="322"/>
                    </a:moveTo>
                    <a:cubicBezTo>
                      <a:pt x="304" y="347"/>
                      <a:pt x="284" y="366"/>
                      <a:pt x="260" y="366"/>
                    </a:cubicBezTo>
                    <a:cubicBezTo>
                      <a:pt x="0" y="366"/>
                      <a:pt x="0" y="366"/>
                      <a:pt x="0" y="366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60" y="0"/>
                      <a:pt x="260" y="0"/>
                      <a:pt x="260" y="0"/>
                    </a:cubicBezTo>
                    <a:cubicBezTo>
                      <a:pt x="284" y="0"/>
                      <a:pt x="304" y="20"/>
                      <a:pt x="304" y="44"/>
                    </a:cubicBezTo>
                    <a:lnTo>
                      <a:pt x="304" y="322"/>
                    </a:lnTo>
                    <a:close/>
                  </a:path>
                </a:pathLst>
              </a:custGeom>
              <a:solidFill>
                <a:schemeClr val="accent5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zh-CN" altLang="en-US" kern="0" dirty="0">
                  <a:solidFill>
                    <a:sysClr val="windowText" lastClr="000000"/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14" name="Rectangle 8"/>
              <p:cNvSpPr>
                <a:spLocks noChangeArrowheads="1"/>
              </p:cNvSpPr>
              <p:nvPr/>
            </p:nvSpPr>
            <p:spPr bwMode="auto">
              <a:xfrm>
                <a:off x="4318000" y="2117726"/>
                <a:ext cx="674688" cy="34290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zh-CN" altLang="en-US" kern="0" dirty="0">
                  <a:solidFill>
                    <a:sysClr val="windowText" lastClr="000000"/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15" name="Freeform 9"/>
              <p:cNvSpPr>
                <a:spLocks/>
              </p:cNvSpPr>
              <p:nvPr/>
            </p:nvSpPr>
            <p:spPr bwMode="auto">
              <a:xfrm>
                <a:off x="3835400" y="18399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zh-CN" altLang="en-US" kern="0" dirty="0">
                  <a:solidFill>
                    <a:sysClr val="windowText" lastClr="000000"/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16" name="Freeform 10"/>
              <p:cNvSpPr>
                <a:spLocks/>
              </p:cNvSpPr>
              <p:nvPr/>
            </p:nvSpPr>
            <p:spPr bwMode="auto">
              <a:xfrm>
                <a:off x="3835400" y="1976438"/>
                <a:ext cx="234950" cy="73025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zh-CN" altLang="en-US" kern="0" dirty="0">
                  <a:solidFill>
                    <a:sysClr val="windowText" lastClr="000000"/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17" name="Freeform 11"/>
              <p:cNvSpPr>
                <a:spLocks/>
              </p:cNvSpPr>
              <p:nvPr/>
            </p:nvSpPr>
            <p:spPr bwMode="auto">
              <a:xfrm>
                <a:off x="3835400" y="2117726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8"/>
                    </a:cubicBez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zh-CN" altLang="en-US" kern="0" dirty="0">
                  <a:solidFill>
                    <a:sysClr val="windowText" lastClr="000000"/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18" name="Freeform 12"/>
              <p:cNvSpPr>
                <a:spLocks/>
              </p:cNvSpPr>
              <p:nvPr/>
            </p:nvSpPr>
            <p:spPr bwMode="auto">
              <a:xfrm>
                <a:off x="3835400" y="22590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zh-CN" altLang="en-US" kern="0" dirty="0">
                  <a:solidFill>
                    <a:sysClr val="windowText" lastClr="000000"/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19" name="Freeform 13"/>
              <p:cNvSpPr>
                <a:spLocks/>
              </p:cNvSpPr>
              <p:nvPr/>
            </p:nvSpPr>
            <p:spPr bwMode="auto">
              <a:xfrm>
                <a:off x="3835400" y="2397126"/>
                <a:ext cx="234950" cy="71438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zh-CN" altLang="en-US" kern="0" dirty="0">
                  <a:solidFill>
                    <a:sysClr val="windowText" lastClr="000000"/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20" name="Freeform 14"/>
              <p:cNvSpPr>
                <a:spLocks/>
              </p:cNvSpPr>
              <p:nvPr/>
            </p:nvSpPr>
            <p:spPr bwMode="auto">
              <a:xfrm>
                <a:off x="3835400" y="2536826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8"/>
                    </a:cubicBez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zh-CN" altLang="en-US" kern="0" dirty="0">
                  <a:solidFill>
                    <a:sysClr val="windowText" lastClr="000000"/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21" name="Freeform 15"/>
              <p:cNvSpPr>
                <a:spLocks/>
              </p:cNvSpPr>
              <p:nvPr/>
            </p:nvSpPr>
            <p:spPr bwMode="auto">
              <a:xfrm>
                <a:off x="3835400" y="26781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zh-CN" altLang="en-US" kern="0" dirty="0">
                  <a:solidFill>
                    <a:sysClr val="windowText" lastClr="000000"/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22" name="Freeform 16"/>
              <p:cNvSpPr>
                <a:spLocks/>
              </p:cNvSpPr>
              <p:nvPr/>
            </p:nvSpPr>
            <p:spPr bwMode="auto">
              <a:xfrm>
                <a:off x="3835400" y="2816226"/>
                <a:ext cx="234950" cy="71438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zh-CN" altLang="en-US" kern="0" dirty="0">
                  <a:solidFill>
                    <a:sysClr val="windowText" lastClr="000000"/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23" name="Freeform 17"/>
              <p:cNvSpPr>
                <a:spLocks/>
              </p:cNvSpPr>
              <p:nvPr/>
            </p:nvSpPr>
            <p:spPr bwMode="auto">
              <a:xfrm>
                <a:off x="3835400" y="2955926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8"/>
                    </a:cubicBez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zh-CN" altLang="en-US" kern="0" dirty="0">
                  <a:solidFill>
                    <a:sysClr val="windowText" lastClr="000000"/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24" name="Freeform 18"/>
              <p:cNvSpPr>
                <a:spLocks/>
              </p:cNvSpPr>
              <p:nvPr/>
            </p:nvSpPr>
            <p:spPr bwMode="auto">
              <a:xfrm>
                <a:off x="3835400" y="30972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zh-CN" altLang="en-US" kern="0" dirty="0">
                  <a:solidFill>
                    <a:sysClr val="windowText" lastClr="000000"/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25" name="Freeform 19"/>
              <p:cNvSpPr>
                <a:spLocks/>
              </p:cNvSpPr>
              <p:nvPr/>
            </p:nvSpPr>
            <p:spPr bwMode="auto">
              <a:xfrm>
                <a:off x="3835400" y="3235326"/>
                <a:ext cx="234950" cy="71438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zh-CN" altLang="en-US" kern="0" dirty="0">
                  <a:solidFill>
                    <a:sysClr val="windowText" lastClr="000000"/>
                  </a:solidFill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10" name="矩形 259"/>
            <p:cNvSpPr>
              <a:spLocks noChangeArrowheads="1"/>
            </p:cNvSpPr>
            <p:nvPr/>
          </p:nvSpPr>
          <p:spPr bwMode="auto">
            <a:xfrm>
              <a:off x="2306379" y="2775471"/>
              <a:ext cx="1656605" cy="5626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9pPr>
            </a:lstStyle>
            <a:p>
              <a:pPr algn="ctr">
                <a:buFont typeface="Arial" panose="020B0604020202020204" pitchFamily="34" charset="0"/>
                <a:buNone/>
                <a:defRPr/>
              </a:pPr>
              <a:r>
                <a:rPr lang="en-US" altLang="zh-CN" sz="2600" kern="0" dirty="0">
                  <a:solidFill>
                    <a:srgbClr val="4D4D4D"/>
                  </a:solidFill>
                  <a:cs typeface="Arial" panose="020B0604020202020204" pitchFamily="34" charset="0"/>
                </a:rPr>
                <a:t>03</a:t>
              </a:r>
              <a:endParaRPr lang="zh-CN" altLang="en-US" sz="1300" kern="0" dirty="0">
                <a:solidFill>
                  <a:srgbClr val="4D4D4D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1" name="矩形 259"/>
            <p:cNvSpPr>
              <a:spLocks noChangeArrowheads="1"/>
            </p:cNvSpPr>
            <p:nvPr/>
          </p:nvSpPr>
          <p:spPr bwMode="auto">
            <a:xfrm>
              <a:off x="2385140" y="3684560"/>
              <a:ext cx="1577843" cy="12637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9pPr>
            </a:lstStyle>
            <a:p>
              <a:pPr algn="ctr">
                <a:buFont typeface="Arial" panose="020B0604020202020204" pitchFamily="34" charset="0"/>
                <a:buNone/>
                <a:defRPr/>
              </a:pPr>
              <a:r>
                <a:rPr lang="zh-CN" altLang="en-US" sz="2000" kern="0" dirty="0">
                  <a:solidFill>
                    <a:sysClr val="window" lastClr="FFFFFF"/>
                  </a:solidFill>
                  <a:cs typeface="Arial" panose="020B0604020202020204" pitchFamily="34" charset="0"/>
                </a:rPr>
                <a:t>章节</a:t>
              </a:r>
              <a:endParaRPr lang="en-US" altLang="zh-CN" sz="1000" kern="0" dirty="0">
                <a:solidFill>
                  <a:sysClr val="window" lastClr="FFFFFF"/>
                </a:solidFill>
                <a:cs typeface="Arial" panose="020B0604020202020204" pitchFamily="34" charset="0"/>
              </a:endParaRPr>
            </a:p>
            <a:p>
              <a:pPr algn="ctr">
                <a:buFont typeface="Arial" panose="020B0604020202020204" pitchFamily="34" charset="0"/>
                <a:buNone/>
                <a:defRPr/>
              </a:pPr>
              <a:r>
                <a:rPr lang="en-US" altLang="zh-CN" kern="0" dirty="0">
                  <a:solidFill>
                    <a:sysClr val="window" lastClr="FFFFFF"/>
                  </a:solidFill>
                  <a:cs typeface="Arial" panose="020B0604020202020204" pitchFamily="34" charset="0"/>
                </a:rPr>
                <a:t>PART</a:t>
              </a:r>
              <a:endParaRPr lang="en-US" altLang="zh-CN" sz="3800" kern="0" dirty="0">
                <a:solidFill>
                  <a:sysClr val="window" lastClr="FFFFFF"/>
                </a:solidFill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137782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conveyor dir="l"/>
      </p:transition>
    </mc:Choice>
    <mc:Fallback xmlns="">
      <p:transition spd="slow" advClick="0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22294" y="197427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公司文化</a:t>
            </a:r>
          </a:p>
        </p:txBody>
      </p:sp>
      <p:sp>
        <p:nvSpPr>
          <p:cNvPr id="3" name="矩形 2"/>
          <p:cNvSpPr/>
          <p:nvPr/>
        </p:nvSpPr>
        <p:spPr>
          <a:xfrm>
            <a:off x="4321802" y="949444"/>
            <a:ext cx="3549134" cy="3528392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grpSp>
        <p:nvGrpSpPr>
          <p:cNvPr id="4" name="组合 3">
            <a:extLst>
              <a:ext uri="{FF2B5EF4-FFF2-40B4-BE49-F238E27FC236}">
                <a16:creationId xmlns:a16="http://schemas.microsoft.com/office/drawing/2014/main" id="{4CA9DE57-97DA-40D2-A5D6-4247250CF1D4}"/>
              </a:ext>
            </a:extLst>
          </p:cNvPr>
          <p:cNvGrpSpPr>
            <a:grpSpLocks/>
          </p:cNvGrpSpPr>
          <p:nvPr/>
        </p:nvGrpSpPr>
        <p:grpSpPr bwMode="auto">
          <a:xfrm>
            <a:off x="1048109" y="1101092"/>
            <a:ext cx="2758679" cy="353943"/>
            <a:chOff x="179512" y="2794116"/>
            <a:chExt cx="3240360" cy="354140"/>
          </a:xfrm>
        </p:grpSpPr>
        <p:sp>
          <p:nvSpPr>
            <p:cNvPr id="5" name="矩形 4">
              <a:extLst>
                <a:ext uri="{FF2B5EF4-FFF2-40B4-BE49-F238E27FC236}">
                  <a16:creationId xmlns:a16="http://schemas.microsoft.com/office/drawing/2014/main" id="{4A931FF3-C1F9-4903-B16D-3DCFF8C28570}"/>
                </a:ext>
              </a:extLst>
            </p:cNvPr>
            <p:cNvSpPr/>
            <p:nvPr/>
          </p:nvSpPr>
          <p:spPr>
            <a:xfrm>
              <a:off x="179512" y="2796499"/>
              <a:ext cx="3240360" cy="326413"/>
            </a:xfrm>
            <a:prstGeom prst="rect">
              <a:avLst/>
            </a:prstGeom>
            <a:solidFill>
              <a:srgbClr val="007E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685749">
                <a:defRPr/>
              </a:pPr>
              <a:endParaRPr lang="zh-CN" altLang="en-US" sz="1800" dirty="0">
                <a:ea typeface="微软雅黑" panose="020B0503020204020204" pitchFamily="34" charset="-122"/>
              </a:endParaRPr>
            </a:p>
          </p:txBody>
        </p:sp>
        <p:sp>
          <p:nvSpPr>
            <p:cNvPr id="6" name="文本框 11">
              <a:extLst>
                <a:ext uri="{FF2B5EF4-FFF2-40B4-BE49-F238E27FC236}">
                  <a16:creationId xmlns:a16="http://schemas.microsoft.com/office/drawing/2014/main" id="{9690DF50-8925-41C6-B284-E2881F19C68C}"/>
                </a:ext>
              </a:extLst>
            </p:cNvPr>
            <p:cNvSpPr txBox="1"/>
            <p:nvPr/>
          </p:nvSpPr>
          <p:spPr>
            <a:xfrm>
              <a:off x="250838" y="2794116"/>
              <a:ext cx="1708163" cy="35414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defTabSz="685749">
                <a:defRPr/>
              </a:pPr>
              <a:r>
                <a:rPr lang="en-US" altLang="zh-CN" sz="17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    </a:t>
              </a:r>
              <a:r>
                <a:rPr lang="zh-CN" altLang="en-US" sz="17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以人为本</a:t>
              </a:r>
            </a:p>
          </p:txBody>
        </p:sp>
      </p:grpSp>
      <p:sp>
        <p:nvSpPr>
          <p:cNvPr id="7" name="矩形 6">
            <a:extLst>
              <a:ext uri="{FF2B5EF4-FFF2-40B4-BE49-F238E27FC236}">
                <a16:creationId xmlns:a16="http://schemas.microsoft.com/office/drawing/2014/main" id="{9A00A099-E366-4232-95AA-996E955BFB1C}"/>
              </a:ext>
            </a:extLst>
          </p:cNvPr>
          <p:cNvSpPr/>
          <p:nvPr/>
        </p:nvSpPr>
        <p:spPr>
          <a:xfrm>
            <a:off x="1014773" y="1482084"/>
            <a:ext cx="2908697" cy="621902"/>
          </a:xfrm>
          <a:prstGeom prst="rect">
            <a:avLst/>
          </a:prstGeom>
        </p:spPr>
        <p:txBody>
          <a:bodyPr lIns="68580" tIns="34290" rIns="68580" bIns="34290">
            <a:spAutoFit/>
          </a:bodyPr>
          <a:lstStyle/>
          <a:p>
            <a:pPr defTabSz="685749">
              <a:lnSpc>
                <a:spcPct val="114000"/>
              </a:lnSpc>
              <a:defRPr/>
            </a:pPr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在此录入上述图表的综合分析说明，在此录入上述图表的综合分析说明，在此录入上述图表的综合分析说明。</a:t>
            </a:r>
            <a:endParaRPr lang="zh-CN" altLang="en-US" sz="1050" dirty="0">
              <a:solidFill>
                <a:schemeClr val="tx1">
                  <a:lumMod val="65000"/>
                  <a:lumOff val="35000"/>
                </a:schemeClr>
              </a:solidFill>
              <a:ea typeface="微软雅黑" panose="020B0503020204020204" pitchFamily="34" charset="-122"/>
            </a:endParaRPr>
          </a:p>
        </p:txBody>
      </p:sp>
      <p:grpSp>
        <p:nvGrpSpPr>
          <p:cNvPr id="8" name="组合 7">
            <a:extLst>
              <a:ext uri="{FF2B5EF4-FFF2-40B4-BE49-F238E27FC236}">
                <a16:creationId xmlns:a16="http://schemas.microsoft.com/office/drawing/2014/main" id="{B785855F-0441-4D3F-8F74-C2C6BF54C368}"/>
              </a:ext>
            </a:extLst>
          </p:cNvPr>
          <p:cNvGrpSpPr>
            <a:grpSpLocks/>
          </p:cNvGrpSpPr>
          <p:nvPr/>
        </p:nvGrpSpPr>
        <p:grpSpPr bwMode="auto">
          <a:xfrm>
            <a:off x="1048109" y="2348867"/>
            <a:ext cx="2758679" cy="353943"/>
            <a:chOff x="179512" y="2794116"/>
            <a:chExt cx="3240360" cy="354140"/>
          </a:xfrm>
        </p:grpSpPr>
        <p:sp>
          <p:nvSpPr>
            <p:cNvPr id="9" name="矩形 8">
              <a:extLst>
                <a:ext uri="{FF2B5EF4-FFF2-40B4-BE49-F238E27FC236}">
                  <a16:creationId xmlns:a16="http://schemas.microsoft.com/office/drawing/2014/main" id="{F8A62723-0565-41A1-BB93-F6582A4718B7}"/>
                </a:ext>
              </a:extLst>
            </p:cNvPr>
            <p:cNvSpPr/>
            <p:nvPr/>
          </p:nvSpPr>
          <p:spPr>
            <a:xfrm>
              <a:off x="179512" y="2796499"/>
              <a:ext cx="3240360" cy="326413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685749">
                <a:defRPr/>
              </a:pPr>
              <a:endParaRPr lang="zh-CN" altLang="en-US" sz="1800" dirty="0">
                <a:ea typeface="微软雅黑" panose="020B0503020204020204" pitchFamily="34" charset="-122"/>
              </a:endParaRPr>
            </a:p>
          </p:txBody>
        </p:sp>
        <p:sp>
          <p:nvSpPr>
            <p:cNvPr id="10" name="文本框 11">
              <a:extLst>
                <a:ext uri="{FF2B5EF4-FFF2-40B4-BE49-F238E27FC236}">
                  <a16:creationId xmlns:a16="http://schemas.microsoft.com/office/drawing/2014/main" id="{6CBF5865-DD5B-4CE0-AB6F-511A6F87FFCD}"/>
                </a:ext>
              </a:extLst>
            </p:cNvPr>
            <p:cNvSpPr txBox="1"/>
            <p:nvPr/>
          </p:nvSpPr>
          <p:spPr>
            <a:xfrm>
              <a:off x="250838" y="2794116"/>
              <a:ext cx="1708163" cy="35414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defTabSz="685749">
                <a:defRPr/>
              </a:pPr>
              <a:r>
                <a:rPr lang="en-US" altLang="zh-CN" sz="1700" b="1" dirty="0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    </a:t>
              </a:r>
              <a:r>
                <a:rPr lang="zh-CN" altLang="en-US" sz="1700" b="1" dirty="0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勇于创新</a:t>
              </a:r>
            </a:p>
          </p:txBody>
        </p:sp>
      </p:grpSp>
      <p:sp>
        <p:nvSpPr>
          <p:cNvPr id="11" name="矩形 10">
            <a:extLst>
              <a:ext uri="{FF2B5EF4-FFF2-40B4-BE49-F238E27FC236}">
                <a16:creationId xmlns:a16="http://schemas.microsoft.com/office/drawing/2014/main" id="{1C2FF9D9-6C92-490A-956E-334405EF9CE2}"/>
              </a:ext>
            </a:extLst>
          </p:cNvPr>
          <p:cNvSpPr/>
          <p:nvPr/>
        </p:nvSpPr>
        <p:spPr>
          <a:xfrm>
            <a:off x="1014773" y="2729860"/>
            <a:ext cx="2908697" cy="437684"/>
          </a:xfrm>
          <a:prstGeom prst="rect">
            <a:avLst/>
          </a:prstGeom>
        </p:spPr>
        <p:txBody>
          <a:bodyPr lIns="68580" tIns="34290" rIns="68580" bIns="34290">
            <a:spAutoFit/>
          </a:bodyPr>
          <a:lstStyle/>
          <a:p>
            <a:pPr defTabSz="685749">
              <a:lnSpc>
                <a:spcPct val="114000"/>
              </a:lnSpc>
              <a:defRPr/>
            </a:pPr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在此录入上述图表的综合分析说明，在此录入上述图表的综合分析说明。</a:t>
            </a:r>
            <a:endParaRPr lang="zh-CN" altLang="en-US" sz="1050" dirty="0">
              <a:solidFill>
                <a:schemeClr val="tx1">
                  <a:lumMod val="65000"/>
                  <a:lumOff val="35000"/>
                </a:schemeClr>
              </a:solidFill>
              <a:ea typeface="微软雅黑" panose="020B0503020204020204" pitchFamily="34" charset="-122"/>
            </a:endParaRPr>
          </a:p>
        </p:txBody>
      </p:sp>
      <p:grpSp>
        <p:nvGrpSpPr>
          <p:cNvPr id="12" name="组合 11">
            <a:extLst>
              <a:ext uri="{FF2B5EF4-FFF2-40B4-BE49-F238E27FC236}">
                <a16:creationId xmlns:a16="http://schemas.microsoft.com/office/drawing/2014/main" id="{A69FAFB9-7417-4F93-BA08-4B04284A2276}"/>
              </a:ext>
            </a:extLst>
          </p:cNvPr>
          <p:cNvGrpSpPr>
            <a:grpSpLocks/>
          </p:cNvGrpSpPr>
          <p:nvPr/>
        </p:nvGrpSpPr>
        <p:grpSpPr bwMode="auto">
          <a:xfrm>
            <a:off x="1048109" y="3400187"/>
            <a:ext cx="2758679" cy="353943"/>
            <a:chOff x="179512" y="2794116"/>
            <a:chExt cx="3240360" cy="354140"/>
          </a:xfrm>
        </p:grpSpPr>
        <p:sp>
          <p:nvSpPr>
            <p:cNvPr id="13" name="矩形 12">
              <a:extLst>
                <a:ext uri="{FF2B5EF4-FFF2-40B4-BE49-F238E27FC236}">
                  <a16:creationId xmlns:a16="http://schemas.microsoft.com/office/drawing/2014/main" id="{7DB1E4F1-127A-44A2-9135-F9E6143B5B3B}"/>
                </a:ext>
              </a:extLst>
            </p:cNvPr>
            <p:cNvSpPr/>
            <p:nvPr/>
          </p:nvSpPr>
          <p:spPr>
            <a:xfrm>
              <a:off x="179512" y="2796499"/>
              <a:ext cx="3240360" cy="326413"/>
            </a:xfrm>
            <a:prstGeom prst="rect">
              <a:avLst/>
            </a:prstGeom>
            <a:solidFill>
              <a:srgbClr val="FF99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685749">
                <a:defRPr/>
              </a:pPr>
              <a:endParaRPr lang="zh-CN" altLang="en-US" sz="1800" dirty="0">
                <a:ea typeface="微软雅黑" panose="020B0503020204020204" pitchFamily="34" charset="-122"/>
              </a:endParaRPr>
            </a:p>
          </p:txBody>
        </p:sp>
        <p:sp>
          <p:nvSpPr>
            <p:cNvPr id="14" name="文本框 11">
              <a:extLst>
                <a:ext uri="{FF2B5EF4-FFF2-40B4-BE49-F238E27FC236}">
                  <a16:creationId xmlns:a16="http://schemas.microsoft.com/office/drawing/2014/main" id="{AD7A0A26-08AE-4220-AA7C-F295665FB601}"/>
                </a:ext>
              </a:extLst>
            </p:cNvPr>
            <p:cNvSpPr txBox="1"/>
            <p:nvPr/>
          </p:nvSpPr>
          <p:spPr>
            <a:xfrm>
              <a:off x="250838" y="2794116"/>
              <a:ext cx="1708163" cy="35414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defTabSz="685749">
                <a:defRPr/>
              </a:pPr>
              <a:r>
                <a:rPr lang="en-US" altLang="zh-CN" sz="17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3    </a:t>
              </a:r>
              <a:r>
                <a:rPr lang="zh-CN" altLang="en-US" sz="17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精益求精</a:t>
              </a:r>
            </a:p>
          </p:txBody>
        </p:sp>
      </p:grpSp>
      <p:sp>
        <p:nvSpPr>
          <p:cNvPr id="15" name="矩形 14">
            <a:extLst>
              <a:ext uri="{FF2B5EF4-FFF2-40B4-BE49-F238E27FC236}">
                <a16:creationId xmlns:a16="http://schemas.microsoft.com/office/drawing/2014/main" id="{F2786C5E-63E0-47DE-8F6D-8E79847D1ECF}"/>
              </a:ext>
            </a:extLst>
          </p:cNvPr>
          <p:cNvSpPr/>
          <p:nvPr/>
        </p:nvSpPr>
        <p:spPr>
          <a:xfrm>
            <a:off x="1014773" y="3781181"/>
            <a:ext cx="2908697" cy="621902"/>
          </a:xfrm>
          <a:prstGeom prst="rect">
            <a:avLst/>
          </a:prstGeom>
        </p:spPr>
        <p:txBody>
          <a:bodyPr lIns="68580" tIns="34290" rIns="68580" bIns="34290">
            <a:spAutoFit/>
          </a:bodyPr>
          <a:lstStyle/>
          <a:p>
            <a:pPr defTabSz="685749">
              <a:lnSpc>
                <a:spcPct val="114000"/>
              </a:lnSpc>
              <a:defRPr/>
            </a:pPr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在此录入上述图表的综合分析说明，在此录入上述图表的综合分析说明，在此录入上述图表的综合分析说明。</a:t>
            </a:r>
            <a:endParaRPr lang="zh-CN" altLang="en-US" sz="1050" dirty="0">
              <a:solidFill>
                <a:schemeClr val="tx1">
                  <a:lumMod val="65000"/>
                  <a:lumOff val="35000"/>
                </a:schemeClr>
              </a:solidFill>
              <a:ea typeface="微软雅黑" panose="020B0503020204020204" pitchFamily="34" charset="-122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426992" y="1101092"/>
            <a:ext cx="3324321" cy="3198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47223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conveyor dir="l"/>
      </p:transition>
    </mc:Choice>
    <mc:Fallback xmlns="">
      <p:transition spd="slow" advClick="0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750"/>
                            </p:stCondLst>
                            <p:childTnLst>
                              <p:par>
                                <p:cTn id="3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7" grpId="0"/>
      <p:bldP spid="11" grpId="0"/>
      <p:bldP spid="1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45745" y="1061159"/>
            <a:ext cx="2664296" cy="324036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rgbClr val="007E5D"/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" name="矩形 27"/>
          <p:cNvSpPr>
            <a:spLocks noChangeArrowheads="1"/>
          </p:cNvSpPr>
          <p:nvPr/>
        </p:nvSpPr>
        <p:spPr bwMode="auto">
          <a:xfrm>
            <a:off x="3986826" y="3225020"/>
            <a:ext cx="4229683" cy="9602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     请替换文字内容，点击添加相关标题文字，修改文字内容，也可以直接复制你的内容到此</a:t>
            </a:r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。请替换文字内容，点击添加相关标题文字，修改文字内容，也可以直接复制你的内容到此</a:t>
            </a:r>
            <a:r>
              <a:rPr lang="zh-CN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</a:t>
            </a:r>
            <a:r>
              <a:rPr lang="zh-CN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  <a:endParaRPr lang="en-GB" altLang="zh-CN" sz="8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" name="矩形 27"/>
          <p:cNvSpPr>
            <a:spLocks noChangeArrowheads="1"/>
          </p:cNvSpPr>
          <p:nvPr/>
        </p:nvSpPr>
        <p:spPr bwMode="auto">
          <a:xfrm>
            <a:off x="3964701" y="1471144"/>
            <a:ext cx="4378367" cy="9602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     请替换文字内容，点击添加相关标题文字，修改文字内容，也可以直接复制你的内容到此</a:t>
            </a:r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。请替换文字内容，点击添加相关标题文字，修改文字内容，也可以直接复制你的内容到此</a:t>
            </a:r>
            <a:r>
              <a:rPr lang="zh-CN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</a:t>
            </a:r>
            <a:r>
              <a:rPr lang="zh-CN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  <a:endParaRPr lang="en-GB" altLang="zh-CN" sz="8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022584" y="1116777"/>
            <a:ext cx="1107996" cy="369332"/>
          </a:xfrm>
          <a:prstGeom prst="rect">
            <a:avLst/>
          </a:prstGeom>
          <a:solidFill>
            <a:srgbClr val="007E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6" tIns="34289" rIns="68576" bIns="34289" anchor="ctr"/>
          <a:lstStyle>
            <a:defPPr>
              <a:defRPr lang="zh-CN"/>
            </a:defPPr>
            <a:lvl1pPr algn="ctr">
              <a:defRPr>
                <a:solidFill>
                  <a:prstClr val="white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zh-CN" altLang="en-US" b="1" dirty="0"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022585" y="2881806"/>
            <a:ext cx="1107996" cy="369332"/>
          </a:xfrm>
          <a:prstGeom prst="rect">
            <a:avLst/>
          </a:prstGeom>
          <a:solidFill>
            <a:srgbClr val="FF9999"/>
          </a:solidFill>
          <a:ln>
            <a:noFill/>
          </a:ln>
        </p:spPr>
        <p:txBody>
          <a:bodyPr anchor="ctr"/>
          <a:lstStyle>
            <a:defPPr>
              <a:defRPr lang="zh-CN"/>
            </a:defPPr>
            <a:lvl1pPr algn="ctr" defTabSz="914400">
              <a:defRPr>
                <a:solidFill>
                  <a:srgbClr val="FFFFFF"/>
                </a:solidFill>
                <a:latin typeface="宋体" pitchFamily="2" charset="-122"/>
              </a:defRPr>
            </a:lvl1pPr>
          </a:lstStyle>
          <a:p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006"/>
          <a:stretch/>
        </p:blipFill>
        <p:spPr bwMode="auto">
          <a:xfrm>
            <a:off x="878773" y="1203598"/>
            <a:ext cx="2465674" cy="29816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722294" y="197427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品牌价值</a:t>
            </a:r>
          </a:p>
        </p:txBody>
      </p:sp>
    </p:spTree>
    <p:extLst>
      <p:ext uri="{BB962C8B-B14F-4D97-AF65-F5344CB8AC3E}">
        <p14:creationId xmlns:p14="http://schemas.microsoft.com/office/powerpoint/2010/main" val="22322637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conveyor dir="l"/>
      </p:transition>
    </mc:Choice>
    <mc:Fallback xmlns="">
      <p:transition spd="slow" advClick="0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/>
      <p:bldP spid="5" grpId="0" animBg="1"/>
      <p:bldP spid="6" grpId="0" animBg="1"/>
      <p:bldP spid="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22294" y="197427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企业理念</a:t>
            </a:r>
          </a:p>
        </p:txBody>
      </p:sp>
      <p:sp>
        <p:nvSpPr>
          <p:cNvPr id="3" name="原创作者QQ：598969553                   _1"/>
          <p:cNvSpPr>
            <a:spLocks/>
          </p:cNvSpPr>
          <p:nvPr/>
        </p:nvSpPr>
        <p:spPr bwMode="auto">
          <a:xfrm>
            <a:off x="3131523" y="2019662"/>
            <a:ext cx="1138396" cy="1387843"/>
          </a:xfrm>
          <a:custGeom>
            <a:avLst/>
            <a:gdLst>
              <a:gd name="T0" fmla="*/ 132 w 132"/>
              <a:gd name="T1" fmla="*/ 15 h 162"/>
              <a:gd name="T2" fmla="*/ 62 w 132"/>
              <a:gd name="T3" fmla="*/ 81 h 162"/>
              <a:gd name="T4" fmla="*/ 46 w 132"/>
              <a:gd name="T5" fmla="*/ 98 h 162"/>
              <a:gd name="T6" fmla="*/ 45 w 132"/>
              <a:gd name="T7" fmla="*/ 120 h 162"/>
              <a:gd name="T8" fmla="*/ 66 w 132"/>
              <a:gd name="T9" fmla="*/ 157 h 162"/>
              <a:gd name="T10" fmla="*/ 11 w 132"/>
              <a:gd name="T11" fmla="*/ 135 h 162"/>
              <a:gd name="T12" fmla="*/ 17 w 132"/>
              <a:gd name="T13" fmla="*/ 76 h 162"/>
              <a:gd name="T14" fmla="*/ 87 w 132"/>
              <a:gd name="T15" fmla="*/ 7 h 162"/>
              <a:gd name="T16" fmla="*/ 128 w 132"/>
              <a:gd name="T17" fmla="*/ 6 h 162"/>
              <a:gd name="T18" fmla="*/ 132 w 132"/>
              <a:gd name="T19" fmla="*/ 15 h 1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2" h="162">
                <a:moveTo>
                  <a:pt x="132" y="15"/>
                </a:moveTo>
                <a:cubicBezTo>
                  <a:pt x="109" y="37"/>
                  <a:pt x="85" y="59"/>
                  <a:pt x="62" y="81"/>
                </a:cubicBezTo>
                <a:cubicBezTo>
                  <a:pt x="56" y="86"/>
                  <a:pt x="49" y="91"/>
                  <a:pt x="46" y="98"/>
                </a:cubicBezTo>
                <a:cubicBezTo>
                  <a:pt x="43" y="104"/>
                  <a:pt x="42" y="113"/>
                  <a:pt x="45" y="120"/>
                </a:cubicBezTo>
                <a:cubicBezTo>
                  <a:pt x="50" y="133"/>
                  <a:pt x="59" y="144"/>
                  <a:pt x="66" y="157"/>
                </a:cubicBezTo>
                <a:cubicBezTo>
                  <a:pt x="41" y="162"/>
                  <a:pt x="22" y="153"/>
                  <a:pt x="11" y="135"/>
                </a:cubicBezTo>
                <a:cubicBezTo>
                  <a:pt x="0" y="116"/>
                  <a:pt x="1" y="94"/>
                  <a:pt x="17" y="76"/>
                </a:cubicBezTo>
                <a:cubicBezTo>
                  <a:pt x="39" y="52"/>
                  <a:pt x="62" y="27"/>
                  <a:pt x="87" y="7"/>
                </a:cubicBezTo>
                <a:cubicBezTo>
                  <a:pt x="96" y="0"/>
                  <a:pt x="114" y="6"/>
                  <a:pt x="128" y="6"/>
                </a:cubicBezTo>
                <a:cubicBezTo>
                  <a:pt x="129" y="9"/>
                  <a:pt x="131" y="12"/>
                  <a:pt x="132" y="15"/>
                </a:cubicBezTo>
                <a:close/>
              </a:path>
            </a:pathLst>
          </a:custGeom>
          <a:solidFill>
            <a:schemeClr val="accent5">
              <a:lumMod val="75000"/>
            </a:schemeClr>
          </a:solidFill>
          <a:ln w="381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" name="原创作者QQ：598969553                   _2"/>
          <p:cNvSpPr txBox="1"/>
          <p:nvPr/>
        </p:nvSpPr>
        <p:spPr>
          <a:xfrm>
            <a:off x="3323597" y="2932104"/>
            <a:ext cx="42193" cy="120551"/>
          </a:xfrm>
          <a:custGeom>
            <a:avLst/>
            <a:gdLst/>
            <a:ahLst/>
            <a:cxnLst/>
            <a:rect l="l" t="t" r="r" b="b"/>
            <a:pathLst>
              <a:path w="56257" h="160734">
                <a:moveTo>
                  <a:pt x="44649" y="0"/>
                </a:moveTo>
                <a:lnTo>
                  <a:pt x="56257" y="0"/>
                </a:lnTo>
                <a:lnTo>
                  <a:pt x="56257" y="160734"/>
                </a:lnTo>
                <a:lnTo>
                  <a:pt x="41077" y="160734"/>
                </a:lnTo>
                <a:lnTo>
                  <a:pt x="41077" y="41076"/>
                </a:lnTo>
                <a:lnTo>
                  <a:pt x="0" y="41076"/>
                </a:lnTo>
                <a:lnTo>
                  <a:pt x="0" y="31254"/>
                </a:lnTo>
                <a:cubicBezTo>
                  <a:pt x="26789" y="31849"/>
                  <a:pt x="41672" y="21431"/>
                  <a:pt x="44649" y="0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  <a:effectLst/>
        </p:spPr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" name="原创作者QQ：598969553                   _3"/>
          <p:cNvSpPr>
            <a:spLocks/>
          </p:cNvSpPr>
          <p:nvPr/>
        </p:nvSpPr>
        <p:spPr bwMode="auto">
          <a:xfrm>
            <a:off x="3390044" y="1597867"/>
            <a:ext cx="1523906" cy="743811"/>
          </a:xfrm>
          <a:custGeom>
            <a:avLst/>
            <a:gdLst>
              <a:gd name="T0" fmla="*/ 13 w 177"/>
              <a:gd name="T1" fmla="*/ 87 h 87"/>
              <a:gd name="T2" fmla="*/ 17 w 177"/>
              <a:gd name="T3" fmla="*/ 19 h 87"/>
              <a:gd name="T4" fmla="*/ 78 w 177"/>
              <a:gd name="T5" fmla="*/ 6 h 87"/>
              <a:gd name="T6" fmla="*/ 142 w 177"/>
              <a:gd name="T7" fmla="*/ 22 h 87"/>
              <a:gd name="T8" fmla="*/ 177 w 177"/>
              <a:gd name="T9" fmla="*/ 66 h 87"/>
              <a:gd name="T10" fmla="*/ 160 w 177"/>
              <a:gd name="T11" fmla="*/ 63 h 87"/>
              <a:gd name="T12" fmla="*/ 69 w 177"/>
              <a:gd name="T13" fmla="*/ 40 h 87"/>
              <a:gd name="T14" fmla="*/ 39 w 177"/>
              <a:gd name="T15" fmla="*/ 55 h 87"/>
              <a:gd name="T16" fmla="*/ 13 w 177"/>
              <a:gd name="T17" fmla="*/ 87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7" h="87">
                <a:moveTo>
                  <a:pt x="13" y="87"/>
                </a:moveTo>
                <a:cubicBezTo>
                  <a:pt x="4" y="61"/>
                  <a:pt x="0" y="39"/>
                  <a:pt x="17" y="19"/>
                </a:cubicBezTo>
                <a:cubicBezTo>
                  <a:pt x="34" y="0"/>
                  <a:pt x="55" y="0"/>
                  <a:pt x="78" y="6"/>
                </a:cubicBezTo>
                <a:cubicBezTo>
                  <a:pt x="99" y="12"/>
                  <a:pt x="120" y="17"/>
                  <a:pt x="142" y="22"/>
                </a:cubicBezTo>
                <a:cubicBezTo>
                  <a:pt x="172" y="30"/>
                  <a:pt x="172" y="30"/>
                  <a:pt x="177" y="66"/>
                </a:cubicBezTo>
                <a:cubicBezTo>
                  <a:pt x="171" y="65"/>
                  <a:pt x="165" y="64"/>
                  <a:pt x="160" y="63"/>
                </a:cubicBezTo>
                <a:cubicBezTo>
                  <a:pt x="130" y="56"/>
                  <a:pt x="99" y="48"/>
                  <a:pt x="69" y="40"/>
                </a:cubicBezTo>
                <a:cubicBezTo>
                  <a:pt x="55" y="37"/>
                  <a:pt x="44" y="36"/>
                  <a:pt x="39" y="55"/>
                </a:cubicBezTo>
                <a:cubicBezTo>
                  <a:pt x="37" y="66"/>
                  <a:pt x="24" y="74"/>
                  <a:pt x="13" y="87"/>
                </a:cubicBezTo>
                <a:close/>
              </a:path>
            </a:pathLst>
          </a:custGeom>
          <a:solidFill>
            <a:srgbClr val="FF9999"/>
          </a:solidFill>
          <a:ln w="381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" name="原创作者QQ：598969553                   _4"/>
          <p:cNvSpPr txBox="1"/>
          <p:nvPr/>
        </p:nvSpPr>
        <p:spPr>
          <a:xfrm>
            <a:off x="3660541" y="1768153"/>
            <a:ext cx="80367" cy="120551"/>
          </a:xfrm>
          <a:custGeom>
            <a:avLst/>
            <a:gdLst/>
            <a:ahLst/>
            <a:cxnLst/>
            <a:rect l="l" t="t" r="r" b="b"/>
            <a:pathLst>
              <a:path w="107156" h="160734">
                <a:moveTo>
                  <a:pt x="57150" y="0"/>
                </a:moveTo>
                <a:cubicBezTo>
                  <a:pt x="88701" y="1190"/>
                  <a:pt x="105370" y="15775"/>
                  <a:pt x="107156" y="43755"/>
                </a:cubicBezTo>
                <a:cubicBezTo>
                  <a:pt x="107156" y="65186"/>
                  <a:pt x="90785" y="84832"/>
                  <a:pt x="58043" y="102691"/>
                </a:cubicBezTo>
                <a:cubicBezTo>
                  <a:pt x="47923" y="108644"/>
                  <a:pt x="40779" y="113109"/>
                  <a:pt x="36612" y="116086"/>
                </a:cubicBezTo>
                <a:cubicBezTo>
                  <a:pt x="22324" y="126206"/>
                  <a:pt x="15478" y="136922"/>
                  <a:pt x="16073" y="148233"/>
                </a:cubicBezTo>
                <a:lnTo>
                  <a:pt x="105370" y="148233"/>
                </a:lnTo>
                <a:lnTo>
                  <a:pt x="105370" y="160734"/>
                </a:lnTo>
                <a:lnTo>
                  <a:pt x="0" y="160734"/>
                </a:lnTo>
                <a:cubicBezTo>
                  <a:pt x="0" y="143470"/>
                  <a:pt x="4167" y="130373"/>
                  <a:pt x="12501" y="121443"/>
                </a:cubicBezTo>
                <a:cubicBezTo>
                  <a:pt x="21431" y="110728"/>
                  <a:pt x="36016" y="99715"/>
                  <a:pt x="56257" y="88404"/>
                </a:cubicBezTo>
                <a:cubicBezTo>
                  <a:pt x="80665" y="75902"/>
                  <a:pt x="92273" y="61317"/>
                  <a:pt x="91083" y="44648"/>
                </a:cubicBezTo>
                <a:cubicBezTo>
                  <a:pt x="89892" y="24408"/>
                  <a:pt x="77986" y="13394"/>
                  <a:pt x="55364" y="11608"/>
                </a:cubicBezTo>
                <a:cubicBezTo>
                  <a:pt x="32742" y="13990"/>
                  <a:pt x="21133" y="27682"/>
                  <a:pt x="20538" y="52685"/>
                </a:cubicBezTo>
                <a:lnTo>
                  <a:pt x="5358" y="52685"/>
                </a:lnTo>
                <a:cubicBezTo>
                  <a:pt x="6548" y="19347"/>
                  <a:pt x="23812" y="1786"/>
                  <a:pt x="57150" y="0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  <a:effectLst/>
        </p:spPr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" name="原创作者QQ：598969553                   _5"/>
          <p:cNvSpPr>
            <a:spLocks/>
          </p:cNvSpPr>
          <p:nvPr/>
        </p:nvSpPr>
        <p:spPr bwMode="auto">
          <a:xfrm>
            <a:off x="4328882" y="1312134"/>
            <a:ext cx="1111183" cy="1451339"/>
          </a:xfrm>
          <a:custGeom>
            <a:avLst/>
            <a:gdLst>
              <a:gd name="T0" fmla="*/ 0 w 129"/>
              <a:gd name="T1" fmla="*/ 38 h 169"/>
              <a:gd name="T2" fmla="*/ 62 w 129"/>
              <a:gd name="T3" fmla="*/ 5 h 169"/>
              <a:gd name="T4" fmla="*/ 103 w 129"/>
              <a:gd name="T5" fmla="*/ 50 h 169"/>
              <a:gd name="T6" fmla="*/ 120 w 129"/>
              <a:gd name="T7" fmla="*/ 114 h 169"/>
              <a:gd name="T8" fmla="*/ 97 w 129"/>
              <a:gd name="T9" fmla="*/ 169 h 169"/>
              <a:gd name="T10" fmla="*/ 70 w 129"/>
              <a:gd name="T11" fmla="*/ 65 h 169"/>
              <a:gd name="T12" fmla="*/ 38 w 129"/>
              <a:gd name="T13" fmla="*/ 45 h 169"/>
              <a:gd name="T14" fmla="*/ 0 w 129"/>
              <a:gd name="T15" fmla="*/ 38 h 1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29" h="169">
                <a:moveTo>
                  <a:pt x="0" y="38"/>
                </a:moveTo>
                <a:cubicBezTo>
                  <a:pt x="17" y="15"/>
                  <a:pt x="34" y="0"/>
                  <a:pt x="62" y="5"/>
                </a:cubicBezTo>
                <a:cubicBezTo>
                  <a:pt x="87" y="9"/>
                  <a:pt x="98" y="27"/>
                  <a:pt x="103" y="50"/>
                </a:cubicBezTo>
                <a:cubicBezTo>
                  <a:pt x="108" y="71"/>
                  <a:pt x="112" y="93"/>
                  <a:pt x="120" y="114"/>
                </a:cubicBezTo>
                <a:cubicBezTo>
                  <a:pt x="129" y="139"/>
                  <a:pt x="121" y="155"/>
                  <a:pt x="97" y="169"/>
                </a:cubicBezTo>
                <a:cubicBezTo>
                  <a:pt x="88" y="134"/>
                  <a:pt x="79" y="100"/>
                  <a:pt x="70" y="65"/>
                </a:cubicBezTo>
                <a:cubicBezTo>
                  <a:pt x="64" y="40"/>
                  <a:pt x="64" y="42"/>
                  <a:pt x="38" y="45"/>
                </a:cubicBezTo>
                <a:cubicBezTo>
                  <a:pt x="27" y="47"/>
                  <a:pt x="14" y="41"/>
                  <a:pt x="0" y="38"/>
                </a:cubicBezTo>
                <a:close/>
              </a:path>
            </a:pathLst>
          </a:custGeom>
          <a:solidFill>
            <a:srgbClr val="007E5D"/>
          </a:solidFill>
          <a:ln w="381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" name="原创作者QQ：598969553                   _6"/>
          <p:cNvSpPr txBox="1"/>
          <p:nvPr/>
        </p:nvSpPr>
        <p:spPr>
          <a:xfrm>
            <a:off x="4818639" y="1459496"/>
            <a:ext cx="81707" cy="121990"/>
          </a:xfrm>
          <a:custGeom>
            <a:avLst/>
            <a:gdLst/>
            <a:ahLst/>
            <a:cxnLst/>
            <a:rect l="l" t="t" r="r" b="b"/>
            <a:pathLst>
              <a:path w="108942" h="162653">
                <a:moveTo>
                  <a:pt x="57150" y="0"/>
                </a:moveTo>
                <a:cubicBezTo>
                  <a:pt x="86916" y="1190"/>
                  <a:pt x="102394" y="14287"/>
                  <a:pt x="103584" y="39290"/>
                </a:cubicBezTo>
                <a:cubicBezTo>
                  <a:pt x="102989" y="56554"/>
                  <a:pt x="95250" y="68461"/>
                  <a:pt x="80367" y="75009"/>
                </a:cubicBezTo>
                <a:cubicBezTo>
                  <a:pt x="98822" y="80962"/>
                  <a:pt x="108347" y="94357"/>
                  <a:pt x="108942" y="115193"/>
                </a:cubicBezTo>
                <a:cubicBezTo>
                  <a:pt x="106561" y="145554"/>
                  <a:pt x="89297" y="161329"/>
                  <a:pt x="57150" y="162520"/>
                </a:cubicBezTo>
                <a:cubicBezTo>
                  <a:pt x="20241" y="164306"/>
                  <a:pt x="1191" y="148233"/>
                  <a:pt x="0" y="114300"/>
                </a:cubicBezTo>
                <a:lnTo>
                  <a:pt x="14287" y="114300"/>
                </a:lnTo>
                <a:cubicBezTo>
                  <a:pt x="14883" y="138708"/>
                  <a:pt x="28277" y="151209"/>
                  <a:pt x="54471" y="151804"/>
                </a:cubicBezTo>
                <a:cubicBezTo>
                  <a:pt x="78879" y="150018"/>
                  <a:pt x="92273" y="137815"/>
                  <a:pt x="94655" y="115193"/>
                </a:cubicBezTo>
                <a:cubicBezTo>
                  <a:pt x="92869" y="92571"/>
                  <a:pt x="75605" y="81855"/>
                  <a:pt x="42862" y="83046"/>
                </a:cubicBezTo>
                <a:lnTo>
                  <a:pt x="42862" y="71437"/>
                </a:lnTo>
                <a:cubicBezTo>
                  <a:pt x="73223" y="72628"/>
                  <a:pt x="88404" y="62210"/>
                  <a:pt x="88404" y="40183"/>
                </a:cubicBezTo>
                <a:cubicBezTo>
                  <a:pt x="87213" y="22324"/>
                  <a:pt x="75902" y="12799"/>
                  <a:pt x="54471" y="11608"/>
                </a:cubicBezTo>
                <a:cubicBezTo>
                  <a:pt x="32445" y="13394"/>
                  <a:pt x="20836" y="25003"/>
                  <a:pt x="19645" y="46434"/>
                </a:cubicBezTo>
                <a:lnTo>
                  <a:pt x="5358" y="46434"/>
                </a:lnTo>
                <a:cubicBezTo>
                  <a:pt x="4762" y="32742"/>
                  <a:pt x="9823" y="20836"/>
                  <a:pt x="20538" y="10715"/>
                </a:cubicBezTo>
                <a:cubicBezTo>
                  <a:pt x="28277" y="3572"/>
                  <a:pt x="40481" y="0"/>
                  <a:pt x="57150" y="0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  <a:effectLst/>
        </p:spPr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zh-CN" altLang="en-US" dirty="0">
              <a:solidFill>
                <a:schemeClr val="bg1"/>
              </a:solidFill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" name="原创作者QQ：598969553                   _7"/>
          <p:cNvSpPr>
            <a:spLocks/>
          </p:cNvSpPr>
          <p:nvPr/>
        </p:nvSpPr>
        <p:spPr bwMode="auto">
          <a:xfrm>
            <a:off x="3616821" y="2645550"/>
            <a:ext cx="1074899" cy="1501230"/>
          </a:xfrm>
          <a:custGeom>
            <a:avLst/>
            <a:gdLst>
              <a:gd name="T0" fmla="*/ 125 w 125"/>
              <a:gd name="T1" fmla="*/ 126 h 175"/>
              <a:gd name="T2" fmla="*/ 39 w 125"/>
              <a:gd name="T3" fmla="*/ 147 h 175"/>
              <a:gd name="T4" fmla="*/ 21 w 125"/>
              <a:gd name="T5" fmla="*/ 108 h 175"/>
              <a:gd name="T6" fmla="*/ 5 w 125"/>
              <a:gd name="T7" fmla="*/ 42 h 175"/>
              <a:gd name="T8" fmla="*/ 30 w 125"/>
              <a:gd name="T9" fmla="*/ 0 h 175"/>
              <a:gd name="T10" fmla="*/ 48 w 125"/>
              <a:gd name="T11" fmla="*/ 63 h 175"/>
              <a:gd name="T12" fmla="*/ 62 w 125"/>
              <a:gd name="T13" fmla="*/ 114 h 175"/>
              <a:gd name="T14" fmla="*/ 81 w 125"/>
              <a:gd name="T15" fmla="*/ 125 h 175"/>
              <a:gd name="T16" fmla="*/ 125 w 125"/>
              <a:gd name="T17" fmla="*/ 126 h 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5" h="175">
                <a:moveTo>
                  <a:pt x="125" y="126"/>
                </a:moveTo>
                <a:cubicBezTo>
                  <a:pt x="98" y="169"/>
                  <a:pt x="62" y="175"/>
                  <a:pt x="39" y="147"/>
                </a:cubicBezTo>
                <a:cubicBezTo>
                  <a:pt x="30" y="136"/>
                  <a:pt x="26" y="121"/>
                  <a:pt x="21" y="108"/>
                </a:cubicBezTo>
                <a:cubicBezTo>
                  <a:pt x="15" y="86"/>
                  <a:pt x="10" y="64"/>
                  <a:pt x="5" y="42"/>
                </a:cubicBezTo>
                <a:cubicBezTo>
                  <a:pt x="0" y="21"/>
                  <a:pt x="10" y="10"/>
                  <a:pt x="30" y="0"/>
                </a:cubicBezTo>
                <a:cubicBezTo>
                  <a:pt x="36" y="22"/>
                  <a:pt x="42" y="42"/>
                  <a:pt x="48" y="63"/>
                </a:cubicBezTo>
                <a:cubicBezTo>
                  <a:pt x="53" y="80"/>
                  <a:pt x="56" y="98"/>
                  <a:pt x="62" y="114"/>
                </a:cubicBezTo>
                <a:cubicBezTo>
                  <a:pt x="64" y="120"/>
                  <a:pt x="74" y="124"/>
                  <a:pt x="81" y="125"/>
                </a:cubicBezTo>
                <a:cubicBezTo>
                  <a:pt x="96" y="127"/>
                  <a:pt x="111" y="126"/>
                  <a:pt x="125" y="126"/>
                </a:cubicBezTo>
                <a:close/>
              </a:path>
            </a:pathLst>
          </a:custGeom>
          <a:solidFill>
            <a:srgbClr val="007E5D"/>
          </a:solidFill>
          <a:ln w="381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0" name="原创作者QQ：598969553                   _8"/>
          <p:cNvSpPr txBox="1"/>
          <p:nvPr/>
        </p:nvSpPr>
        <p:spPr>
          <a:xfrm>
            <a:off x="4111147" y="3768350"/>
            <a:ext cx="81707" cy="121890"/>
          </a:xfrm>
          <a:custGeom>
            <a:avLst/>
            <a:gdLst/>
            <a:ahLst/>
            <a:cxnLst/>
            <a:rect l="l" t="t" r="r" b="b"/>
            <a:pathLst>
              <a:path w="108942" h="162520">
                <a:moveTo>
                  <a:pt x="58936" y="0"/>
                </a:moveTo>
                <a:cubicBezTo>
                  <a:pt x="85725" y="1190"/>
                  <a:pt x="101501" y="14287"/>
                  <a:pt x="106263" y="39290"/>
                </a:cubicBezTo>
                <a:lnTo>
                  <a:pt x="91083" y="39290"/>
                </a:lnTo>
                <a:cubicBezTo>
                  <a:pt x="86916" y="21431"/>
                  <a:pt x="76795" y="12204"/>
                  <a:pt x="60722" y="11608"/>
                </a:cubicBezTo>
                <a:cubicBezTo>
                  <a:pt x="30956" y="11013"/>
                  <a:pt x="15776" y="35421"/>
                  <a:pt x="15180" y="84832"/>
                </a:cubicBezTo>
                <a:cubicBezTo>
                  <a:pt x="25896" y="68163"/>
                  <a:pt x="39886" y="59829"/>
                  <a:pt x="57150" y="59829"/>
                </a:cubicBezTo>
                <a:cubicBezTo>
                  <a:pt x="90487" y="61019"/>
                  <a:pt x="107751" y="78283"/>
                  <a:pt x="108942" y="111621"/>
                </a:cubicBezTo>
                <a:cubicBezTo>
                  <a:pt x="107751" y="144363"/>
                  <a:pt x="90487" y="161329"/>
                  <a:pt x="57150" y="162520"/>
                </a:cubicBezTo>
                <a:cubicBezTo>
                  <a:pt x="19050" y="161925"/>
                  <a:pt x="0" y="136624"/>
                  <a:pt x="0" y="86618"/>
                </a:cubicBezTo>
                <a:cubicBezTo>
                  <a:pt x="1191" y="30063"/>
                  <a:pt x="20836" y="1190"/>
                  <a:pt x="58936" y="0"/>
                </a:cubicBezTo>
                <a:close/>
                <a:moveTo>
                  <a:pt x="57150" y="72330"/>
                </a:moveTo>
                <a:cubicBezTo>
                  <a:pt x="33933" y="74116"/>
                  <a:pt x="21729" y="87213"/>
                  <a:pt x="20538" y="111621"/>
                </a:cubicBezTo>
                <a:cubicBezTo>
                  <a:pt x="21729" y="137815"/>
                  <a:pt x="33933" y="151209"/>
                  <a:pt x="57150" y="151804"/>
                </a:cubicBezTo>
                <a:cubicBezTo>
                  <a:pt x="79772" y="151209"/>
                  <a:pt x="91976" y="137517"/>
                  <a:pt x="93762" y="110728"/>
                </a:cubicBezTo>
                <a:cubicBezTo>
                  <a:pt x="93166" y="85725"/>
                  <a:pt x="80962" y="72925"/>
                  <a:pt x="57150" y="72330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  <a:effectLst/>
        </p:spPr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1" name="原创作者QQ：598969553                   _9"/>
          <p:cNvSpPr>
            <a:spLocks/>
          </p:cNvSpPr>
          <p:nvPr/>
        </p:nvSpPr>
        <p:spPr bwMode="auto">
          <a:xfrm>
            <a:off x="4777890" y="1992448"/>
            <a:ext cx="1152001" cy="1415055"/>
          </a:xfrm>
          <a:custGeom>
            <a:avLst/>
            <a:gdLst>
              <a:gd name="T0" fmla="*/ 67 w 134"/>
              <a:gd name="T1" fmla="*/ 0 h 165"/>
              <a:gd name="T2" fmla="*/ 124 w 134"/>
              <a:gd name="T3" fmla="*/ 34 h 165"/>
              <a:gd name="T4" fmla="*/ 108 w 134"/>
              <a:gd name="T5" fmla="*/ 94 h 165"/>
              <a:gd name="T6" fmla="*/ 60 w 134"/>
              <a:gd name="T7" fmla="*/ 141 h 165"/>
              <a:gd name="T8" fmla="*/ 0 w 134"/>
              <a:gd name="T9" fmla="*/ 150 h 165"/>
              <a:gd name="T10" fmla="*/ 80 w 134"/>
              <a:gd name="T11" fmla="*/ 71 h 165"/>
              <a:gd name="T12" fmla="*/ 80 w 134"/>
              <a:gd name="T13" fmla="*/ 36 h 165"/>
              <a:gd name="T14" fmla="*/ 67 w 134"/>
              <a:gd name="T15" fmla="*/ 0 h 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34" h="165">
                <a:moveTo>
                  <a:pt x="67" y="0"/>
                </a:moveTo>
                <a:cubicBezTo>
                  <a:pt x="95" y="3"/>
                  <a:pt x="115" y="10"/>
                  <a:pt x="124" y="34"/>
                </a:cubicBezTo>
                <a:cubicBezTo>
                  <a:pt x="134" y="58"/>
                  <a:pt x="125" y="77"/>
                  <a:pt x="108" y="94"/>
                </a:cubicBezTo>
                <a:cubicBezTo>
                  <a:pt x="92" y="109"/>
                  <a:pt x="76" y="125"/>
                  <a:pt x="60" y="141"/>
                </a:cubicBezTo>
                <a:cubicBezTo>
                  <a:pt x="36" y="165"/>
                  <a:pt x="35" y="165"/>
                  <a:pt x="0" y="150"/>
                </a:cubicBezTo>
                <a:cubicBezTo>
                  <a:pt x="27" y="123"/>
                  <a:pt x="53" y="97"/>
                  <a:pt x="80" y="71"/>
                </a:cubicBezTo>
                <a:cubicBezTo>
                  <a:pt x="92" y="59"/>
                  <a:pt x="99" y="50"/>
                  <a:pt x="80" y="36"/>
                </a:cubicBezTo>
                <a:cubicBezTo>
                  <a:pt x="72" y="30"/>
                  <a:pt x="72" y="14"/>
                  <a:pt x="67" y="0"/>
                </a:cubicBezTo>
                <a:close/>
              </a:path>
            </a:pathLst>
          </a:custGeom>
          <a:solidFill>
            <a:schemeClr val="accent5">
              <a:lumMod val="75000"/>
            </a:schemeClr>
          </a:solidFill>
          <a:ln w="381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2" name="原创作者QQ：598969553                   _10"/>
          <p:cNvSpPr txBox="1"/>
          <p:nvPr/>
        </p:nvSpPr>
        <p:spPr>
          <a:xfrm>
            <a:off x="5669100" y="2329430"/>
            <a:ext cx="83046" cy="119881"/>
          </a:xfrm>
          <a:custGeom>
            <a:avLst/>
            <a:gdLst/>
            <a:ahLst/>
            <a:cxnLst/>
            <a:rect l="l" t="t" r="r" b="b"/>
            <a:pathLst>
              <a:path w="110728" h="159841">
                <a:moveTo>
                  <a:pt x="75009" y="0"/>
                </a:moveTo>
                <a:lnTo>
                  <a:pt x="88404" y="0"/>
                </a:lnTo>
                <a:lnTo>
                  <a:pt x="88404" y="108049"/>
                </a:lnTo>
                <a:lnTo>
                  <a:pt x="110728" y="108049"/>
                </a:lnTo>
                <a:lnTo>
                  <a:pt x="110728" y="119657"/>
                </a:lnTo>
                <a:lnTo>
                  <a:pt x="88404" y="119657"/>
                </a:lnTo>
                <a:lnTo>
                  <a:pt x="88404" y="159841"/>
                </a:lnTo>
                <a:lnTo>
                  <a:pt x="74116" y="159841"/>
                </a:lnTo>
                <a:lnTo>
                  <a:pt x="74116" y="119657"/>
                </a:lnTo>
                <a:lnTo>
                  <a:pt x="0" y="119657"/>
                </a:lnTo>
                <a:lnTo>
                  <a:pt x="0" y="107156"/>
                </a:lnTo>
                <a:lnTo>
                  <a:pt x="75009" y="0"/>
                </a:lnTo>
                <a:close/>
                <a:moveTo>
                  <a:pt x="74116" y="22324"/>
                </a:moveTo>
                <a:lnTo>
                  <a:pt x="14287" y="108049"/>
                </a:lnTo>
                <a:lnTo>
                  <a:pt x="74116" y="108049"/>
                </a:lnTo>
                <a:lnTo>
                  <a:pt x="74116" y="22324"/>
                </a:ln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  <a:effectLst/>
        </p:spPr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3" name="原创作者QQ：598969553                   _11"/>
          <p:cNvSpPr>
            <a:spLocks/>
          </p:cNvSpPr>
          <p:nvPr/>
        </p:nvSpPr>
        <p:spPr bwMode="auto">
          <a:xfrm>
            <a:off x="4142926" y="3040136"/>
            <a:ext cx="1514834" cy="771023"/>
          </a:xfrm>
          <a:custGeom>
            <a:avLst/>
            <a:gdLst>
              <a:gd name="T0" fmla="*/ 0 w 176"/>
              <a:gd name="T1" fmla="*/ 22 h 90"/>
              <a:gd name="T2" fmla="*/ 91 w 176"/>
              <a:gd name="T3" fmla="*/ 44 h 90"/>
              <a:gd name="T4" fmla="*/ 116 w 176"/>
              <a:gd name="T5" fmla="*/ 50 h 90"/>
              <a:gd name="T6" fmla="*/ 135 w 176"/>
              <a:gd name="T7" fmla="*/ 40 h 90"/>
              <a:gd name="T8" fmla="*/ 161 w 176"/>
              <a:gd name="T9" fmla="*/ 0 h 90"/>
              <a:gd name="T10" fmla="*/ 159 w 176"/>
              <a:gd name="T11" fmla="*/ 68 h 90"/>
              <a:gd name="T12" fmla="*/ 99 w 176"/>
              <a:gd name="T13" fmla="*/ 83 h 90"/>
              <a:gd name="T14" fmla="*/ 34 w 176"/>
              <a:gd name="T15" fmla="*/ 66 h 90"/>
              <a:gd name="T16" fmla="*/ 0 w 176"/>
              <a:gd name="T17" fmla="*/ 22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6" h="90">
                <a:moveTo>
                  <a:pt x="0" y="22"/>
                </a:moveTo>
                <a:cubicBezTo>
                  <a:pt x="32" y="30"/>
                  <a:pt x="61" y="37"/>
                  <a:pt x="91" y="44"/>
                </a:cubicBezTo>
                <a:cubicBezTo>
                  <a:pt x="99" y="46"/>
                  <a:pt x="108" y="50"/>
                  <a:pt x="116" y="50"/>
                </a:cubicBezTo>
                <a:cubicBezTo>
                  <a:pt x="122" y="50"/>
                  <a:pt x="130" y="45"/>
                  <a:pt x="135" y="40"/>
                </a:cubicBezTo>
                <a:cubicBezTo>
                  <a:pt x="144" y="29"/>
                  <a:pt x="151" y="16"/>
                  <a:pt x="161" y="0"/>
                </a:cubicBezTo>
                <a:cubicBezTo>
                  <a:pt x="172" y="27"/>
                  <a:pt x="176" y="49"/>
                  <a:pt x="159" y="68"/>
                </a:cubicBezTo>
                <a:cubicBezTo>
                  <a:pt x="143" y="88"/>
                  <a:pt x="123" y="90"/>
                  <a:pt x="99" y="83"/>
                </a:cubicBezTo>
                <a:cubicBezTo>
                  <a:pt x="78" y="77"/>
                  <a:pt x="56" y="72"/>
                  <a:pt x="34" y="66"/>
                </a:cubicBezTo>
                <a:cubicBezTo>
                  <a:pt x="6" y="59"/>
                  <a:pt x="3" y="56"/>
                  <a:pt x="0" y="22"/>
                </a:cubicBezTo>
                <a:close/>
              </a:path>
            </a:pathLst>
          </a:custGeom>
          <a:solidFill>
            <a:srgbClr val="FF9999"/>
          </a:solidFill>
          <a:ln w="381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4" name="原创作者QQ：598969553                   _12"/>
          <p:cNvSpPr txBox="1"/>
          <p:nvPr/>
        </p:nvSpPr>
        <p:spPr>
          <a:xfrm>
            <a:off x="5302664" y="3501408"/>
            <a:ext cx="81037" cy="121220"/>
          </a:xfrm>
          <a:custGeom>
            <a:avLst/>
            <a:gdLst/>
            <a:ahLst/>
            <a:cxnLst/>
            <a:rect l="l" t="t" r="r" b="b"/>
            <a:pathLst>
              <a:path w="108049" h="161627">
                <a:moveTo>
                  <a:pt x="18752" y="0"/>
                </a:moveTo>
                <a:lnTo>
                  <a:pt x="99119" y="0"/>
                </a:lnTo>
                <a:lnTo>
                  <a:pt x="99119" y="12501"/>
                </a:lnTo>
                <a:lnTo>
                  <a:pt x="31254" y="12501"/>
                </a:lnTo>
                <a:lnTo>
                  <a:pt x="21431" y="66972"/>
                </a:lnTo>
                <a:cubicBezTo>
                  <a:pt x="32147" y="59829"/>
                  <a:pt x="43755" y="56257"/>
                  <a:pt x="56257" y="56257"/>
                </a:cubicBezTo>
                <a:cubicBezTo>
                  <a:pt x="88404" y="58638"/>
                  <a:pt x="105668" y="76497"/>
                  <a:pt x="108049" y="109835"/>
                </a:cubicBezTo>
                <a:cubicBezTo>
                  <a:pt x="105668" y="142577"/>
                  <a:pt x="88404" y="159841"/>
                  <a:pt x="56257" y="161627"/>
                </a:cubicBezTo>
                <a:cubicBezTo>
                  <a:pt x="20538" y="161627"/>
                  <a:pt x="1786" y="147042"/>
                  <a:pt x="0" y="117872"/>
                </a:cubicBezTo>
                <a:lnTo>
                  <a:pt x="14287" y="117872"/>
                </a:lnTo>
                <a:cubicBezTo>
                  <a:pt x="17859" y="139898"/>
                  <a:pt x="31254" y="150911"/>
                  <a:pt x="54471" y="150911"/>
                </a:cubicBezTo>
                <a:cubicBezTo>
                  <a:pt x="78284" y="149721"/>
                  <a:pt x="91083" y="136029"/>
                  <a:pt x="92869" y="109835"/>
                </a:cubicBezTo>
                <a:cubicBezTo>
                  <a:pt x="91083" y="84236"/>
                  <a:pt x="77688" y="70544"/>
                  <a:pt x="52685" y="68758"/>
                </a:cubicBezTo>
                <a:cubicBezTo>
                  <a:pt x="37207" y="68758"/>
                  <a:pt x="25598" y="74414"/>
                  <a:pt x="17859" y="85725"/>
                </a:cubicBezTo>
                <a:lnTo>
                  <a:pt x="6251" y="83939"/>
                </a:lnTo>
                <a:lnTo>
                  <a:pt x="18752" y="0"/>
                </a:ln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  <a:effectLst/>
        </p:spPr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5" name="TextBox 692"/>
          <p:cNvSpPr txBox="1"/>
          <p:nvPr/>
        </p:nvSpPr>
        <p:spPr bwMode="auto">
          <a:xfrm>
            <a:off x="1294179" y="1068042"/>
            <a:ext cx="147086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添加标题</a:t>
            </a:r>
          </a:p>
        </p:txBody>
      </p:sp>
      <p:sp>
        <p:nvSpPr>
          <p:cNvPr id="16" name="矩形 1"/>
          <p:cNvSpPr>
            <a:spLocks noChangeArrowheads="1"/>
          </p:cNvSpPr>
          <p:nvPr/>
        </p:nvSpPr>
        <p:spPr bwMode="auto">
          <a:xfrm>
            <a:off x="939267" y="1321968"/>
            <a:ext cx="2012721" cy="715581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点击此处添加文本内容，如关键词、部分简单介绍等。点击此处添加文本内容，</a:t>
            </a:r>
          </a:p>
        </p:txBody>
      </p:sp>
      <p:sp>
        <p:nvSpPr>
          <p:cNvPr id="17" name="TextBox 692"/>
          <p:cNvSpPr txBox="1"/>
          <p:nvPr/>
        </p:nvSpPr>
        <p:spPr bwMode="auto">
          <a:xfrm>
            <a:off x="1259633" y="2188778"/>
            <a:ext cx="147086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添加标题</a:t>
            </a:r>
          </a:p>
        </p:txBody>
      </p:sp>
      <p:sp>
        <p:nvSpPr>
          <p:cNvPr id="18" name="矩形 1"/>
          <p:cNvSpPr>
            <a:spLocks noChangeArrowheads="1"/>
          </p:cNvSpPr>
          <p:nvPr/>
        </p:nvSpPr>
        <p:spPr bwMode="auto">
          <a:xfrm>
            <a:off x="904721" y="2442704"/>
            <a:ext cx="2012721" cy="715581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点击此处添加文本内容，如关键词、部分简单介绍等。点击此处添加文本内容，</a:t>
            </a:r>
          </a:p>
        </p:txBody>
      </p:sp>
      <p:sp>
        <p:nvSpPr>
          <p:cNvPr id="19" name="TextBox 692"/>
          <p:cNvSpPr txBox="1"/>
          <p:nvPr/>
        </p:nvSpPr>
        <p:spPr bwMode="auto">
          <a:xfrm>
            <a:off x="1259632" y="3301486"/>
            <a:ext cx="147086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添加标题</a:t>
            </a:r>
          </a:p>
        </p:txBody>
      </p:sp>
      <p:sp>
        <p:nvSpPr>
          <p:cNvPr id="20" name="矩形 1"/>
          <p:cNvSpPr>
            <a:spLocks noChangeArrowheads="1"/>
          </p:cNvSpPr>
          <p:nvPr/>
        </p:nvSpPr>
        <p:spPr bwMode="auto">
          <a:xfrm>
            <a:off x="904720" y="3555412"/>
            <a:ext cx="2012721" cy="715581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点击此处添加文本内容，如关键词、部分简单介绍等。点击此处添加文本内容，</a:t>
            </a:r>
          </a:p>
        </p:txBody>
      </p:sp>
      <p:sp>
        <p:nvSpPr>
          <p:cNvPr id="21" name="TextBox 692"/>
          <p:cNvSpPr txBox="1"/>
          <p:nvPr/>
        </p:nvSpPr>
        <p:spPr bwMode="auto">
          <a:xfrm>
            <a:off x="6535959" y="1058208"/>
            <a:ext cx="147086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添加标题</a:t>
            </a:r>
          </a:p>
        </p:txBody>
      </p:sp>
      <p:sp>
        <p:nvSpPr>
          <p:cNvPr id="22" name="矩形 1"/>
          <p:cNvSpPr>
            <a:spLocks noChangeArrowheads="1"/>
          </p:cNvSpPr>
          <p:nvPr/>
        </p:nvSpPr>
        <p:spPr bwMode="auto">
          <a:xfrm>
            <a:off x="6181047" y="1312134"/>
            <a:ext cx="2012721" cy="715581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点击此处添加文本内容，如关键词、部分简单介绍等。点击此处添加文本内容，</a:t>
            </a:r>
          </a:p>
        </p:txBody>
      </p:sp>
      <p:sp>
        <p:nvSpPr>
          <p:cNvPr id="23" name="TextBox 692"/>
          <p:cNvSpPr txBox="1"/>
          <p:nvPr/>
        </p:nvSpPr>
        <p:spPr bwMode="auto">
          <a:xfrm>
            <a:off x="6535961" y="2195385"/>
            <a:ext cx="147086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添加标题</a:t>
            </a:r>
          </a:p>
        </p:txBody>
      </p:sp>
      <p:sp>
        <p:nvSpPr>
          <p:cNvPr id="24" name="矩形 1"/>
          <p:cNvSpPr>
            <a:spLocks noChangeArrowheads="1"/>
          </p:cNvSpPr>
          <p:nvPr/>
        </p:nvSpPr>
        <p:spPr bwMode="auto">
          <a:xfrm>
            <a:off x="6181049" y="2449311"/>
            <a:ext cx="2012721" cy="715581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点击此处添加文本内容，如关键词、部分简单介绍等。点击此处添加文本内容，</a:t>
            </a:r>
          </a:p>
        </p:txBody>
      </p:sp>
      <p:sp>
        <p:nvSpPr>
          <p:cNvPr id="25" name="TextBox 692"/>
          <p:cNvSpPr txBox="1"/>
          <p:nvPr/>
        </p:nvSpPr>
        <p:spPr bwMode="auto">
          <a:xfrm>
            <a:off x="6535960" y="3308093"/>
            <a:ext cx="147086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添加标题</a:t>
            </a:r>
          </a:p>
        </p:txBody>
      </p:sp>
      <p:sp>
        <p:nvSpPr>
          <p:cNvPr id="26" name="矩形 1"/>
          <p:cNvSpPr>
            <a:spLocks noChangeArrowheads="1"/>
          </p:cNvSpPr>
          <p:nvPr/>
        </p:nvSpPr>
        <p:spPr bwMode="auto">
          <a:xfrm>
            <a:off x="6181048" y="3562019"/>
            <a:ext cx="2012721" cy="715581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点击此处添加文本内容，如关键词、部分简单介绍等。点击此处添加文本内容，</a:t>
            </a:r>
          </a:p>
        </p:txBody>
      </p:sp>
    </p:spTree>
    <p:extLst>
      <p:ext uri="{BB962C8B-B14F-4D97-AF65-F5344CB8AC3E}">
        <p14:creationId xmlns:p14="http://schemas.microsoft.com/office/powerpoint/2010/main" val="29395760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conveyor dir="l"/>
      </p:transition>
    </mc:Choice>
    <mc:Fallback xmlns="">
      <p:transition spd="slow" advClick="0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"/>
                            </p:stCondLst>
                            <p:childTnLst>
                              <p:par>
                                <p:cTn id="7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22294" y="197427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管理理念</a:t>
            </a:r>
          </a:p>
        </p:txBody>
      </p:sp>
      <p:sp>
        <p:nvSpPr>
          <p:cNvPr id="3" name="Freeform 1179"/>
          <p:cNvSpPr>
            <a:spLocks noEditPoints="1"/>
          </p:cNvSpPr>
          <p:nvPr/>
        </p:nvSpPr>
        <p:spPr bwMode="auto">
          <a:xfrm>
            <a:off x="1142206" y="1263158"/>
            <a:ext cx="1004995" cy="631826"/>
          </a:xfrm>
          <a:custGeom>
            <a:avLst/>
            <a:gdLst>
              <a:gd name="T0" fmla="*/ 130 w 140"/>
              <a:gd name="T1" fmla="*/ 28 h 87"/>
              <a:gd name="T2" fmla="*/ 67 w 140"/>
              <a:gd name="T3" fmla="*/ 0 h 87"/>
              <a:gd name="T4" fmla="*/ 0 w 140"/>
              <a:gd name="T5" fmla="*/ 44 h 87"/>
              <a:gd name="T6" fmla="*/ 67 w 140"/>
              <a:gd name="T7" fmla="*/ 87 h 87"/>
              <a:gd name="T8" fmla="*/ 80 w 140"/>
              <a:gd name="T9" fmla="*/ 87 h 87"/>
              <a:gd name="T10" fmla="*/ 83 w 140"/>
              <a:gd name="T11" fmla="*/ 81 h 87"/>
              <a:gd name="T12" fmla="*/ 79 w 140"/>
              <a:gd name="T13" fmla="*/ 62 h 87"/>
              <a:gd name="T14" fmla="*/ 110 w 140"/>
              <a:gd name="T15" fmla="*/ 60 h 87"/>
              <a:gd name="T16" fmla="*/ 130 w 140"/>
              <a:gd name="T17" fmla="*/ 28 h 87"/>
              <a:gd name="T18" fmla="*/ 36 w 140"/>
              <a:gd name="T19" fmla="*/ 55 h 87"/>
              <a:gd name="T20" fmla="*/ 30 w 140"/>
              <a:gd name="T21" fmla="*/ 56 h 87"/>
              <a:gd name="T22" fmla="*/ 15 w 140"/>
              <a:gd name="T23" fmla="*/ 56 h 87"/>
              <a:gd name="T24" fmla="*/ 12 w 140"/>
              <a:gd name="T25" fmla="*/ 53 h 87"/>
              <a:gd name="T26" fmla="*/ 12 w 140"/>
              <a:gd name="T27" fmla="*/ 52 h 87"/>
              <a:gd name="T28" fmla="*/ 12 w 140"/>
              <a:gd name="T29" fmla="*/ 48 h 87"/>
              <a:gd name="T30" fmla="*/ 22 w 140"/>
              <a:gd name="T31" fmla="*/ 45 h 87"/>
              <a:gd name="T32" fmla="*/ 36 w 140"/>
              <a:gd name="T33" fmla="*/ 48 h 87"/>
              <a:gd name="T34" fmla="*/ 36 w 140"/>
              <a:gd name="T35" fmla="*/ 55 h 87"/>
              <a:gd name="T36" fmla="*/ 37 w 140"/>
              <a:gd name="T37" fmla="*/ 33 h 87"/>
              <a:gd name="T38" fmla="*/ 28 w 140"/>
              <a:gd name="T39" fmla="*/ 30 h 87"/>
              <a:gd name="T40" fmla="*/ 22 w 140"/>
              <a:gd name="T41" fmla="*/ 27 h 87"/>
              <a:gd name="T42" fmla="*/ 32 w 140"/>
              <a:gd name="T43" fmla="*/ 18 h 87"/>
              <a:gd name="T44" fmla="*/ 39 w 140"/>
              <a:gd name="T45" fmla="*/ 18 h 87"/>
              <a:gd name="T46" fmla="*/ 49 w 140"/>
              <a:gd name="T47" fmla="*/ 23 h 87"/>
              <a:gd name="T48" fmla="*/ 37 w 140"/>
              <a:gd name="T49" fmla="*/ 33 h 87"/>
              <a:gd name="T50" fmla="*/ 78 w 140"/>
              <a:gd name="T51" fmla="*/ 15 h 87"/>
              <a:gd name="T52" fmla="*/ 76 w 140"/>
              <a:gd name="T53" fmla="*/ 15 h 87"/>
              <a:gd name="T54" fmla="*/ 70 w 140"/>
              <a:gd name="T55" fmla="*/ 17 h 87"/>
              <a:gd name="T56" fmla="*/ 64 w 140"/>
              <a:gd name="T57" fmla="*/ 14 h 87"/>
              <a:gd name="T58" fmla="*/ 57 w 140"/>
              <a:gd name="T59" fmla="*/ 9 h 87"/>
              <a:gd name="T60" fmla="*/ 69 w 140"/>
              <a:gd name="T61" fmla="*/ 4 h 87"/>
              <a:gd name="T62" fmla="*/ 77 w 140"/>
              <a:gd name="T63" fmla="*/ 5 h 87"/>
              <a:gd name="T64" fmla="*/ 78 w 140"/>
              <a:gd name="T65" fmla="*/ 5 h 87"/>
              <a:gd name="T66" fmla="*/ 83 w 140"/>
              <a:gd name="T67" fmla="*/ 10 h 87"/>
              <a:gd name="T68" fmla="*/ 78 w 140"/>
              <a:gd name="T69" fmla="*/ 15 h 87"/>
              <a:gd name="T70" fmla="*/ 97 w 140"/>
              <a:gd name="T71" fmla="*/ 53 h 87"/>
              <a:gd name="T72" fmla="*/ 88 w 140"/>
              <a:gd name="T73" fmla="*/ 48 h 87"/>
              <a:gd name="T74" fmla="*/ 97 w 140"/>
              <a:gd name="T75" fmla="*/ 42 h 87"/>
              <a:gd name="T76" fmla="*/ 106 w 140"/>
              <a:gd name="T77" fmla="*/ 48 h 87"/>
              <a:gd name="T78" fmla="*/ 97 w 140"/>
              <a:gd name="T79" fmla="*/ 53 h 87"/>
              <a:gd name="T80" fmla="*/ 118 w 140"/>
              <a:gd name="T81" fmla="*/ 26 h 87"/>
              <a:gd name="T82" fmla="*/ 106 w 140"/>
              <a:gd name="T83" fmla="*/ 32 h 87"/>
              <a:gd name="T84" fmla="*/ 100 w 140"/>
              <a:gd name="T85" fmla="*/ 31 h 87"/>
              <a:gd name="T86" fmla="*/ 98 w 140"/>
              <a:gd name="T87" fmla="*/ 32 h 87"/>
              <a:gd name="T88" fmla="*/ 92 w 140"/>
              <a:gd name="T89" fmla="*/ 25 h 87"/>
              <a:gd name="T90" fmla="*/ 98 w 140"/>
              <a:gd name="T91" fmla="*/ 19 h 87"/>
              <a:gd name="T92" fmla="*/ 102 w 140"/>
              <a:gd name="T93" fmla="*/ 20 h 87"/>
              <a:gd name="T94" fmla="*/ 103 w 140"/>
              <a:gd name="T95" fmla="*/ 20 h 87"/>
              <a:gd name="T96" fmla="*/ 110 w 140"/>
              <a:gd name="T97" fmla="*/ 17 h 87"/>
              <a:gd name="T98" fmla="*/ 118 w 140"/>
              <a:gd name="T99" fmla="*/ 24 h 87"/>
              <a:gd name="T100" fmla="*/ 118 w 140"/>
              <a:gd name="T101" fmla="*/ 25 h 87"/>
              <a:gd name="T102" fmla="*/ 118 w 140"/>
              <a:gd name="T103" fmla="*/ 26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40" h="87">
                <a:moveTo>
                  <a:pt x="130" y="28"/>
                </a:moveTo>
                <a:cubicBezTo>
                  <a:pt x="121" y="12"/>
                  <a:pt x="96" y="0"/>
                  <a:pt x="67" y="0"/>
                </a:cubicBezTo>
                <a:cubicBezTo>
                  <a:pt x="30" y="0"/>
                  <a:pt x="0" y="19"/>
                  <a:pt x="0" y="44"/>
                </a:cubicBezTo>
                <a:cubicBezTo>
                  <a:pt x="0" y="68"/>
                  <a:pt x="30" y="87"/>
                  <a:pt x="67" y="87"/>
                </a:cubicBezTo>
                <a:cubicBezTo>
                  <a:pt x="72" y="87"/>
                  <a:pt x="76" y="87"/>
                  <a:pt x="80" y="87"/>
                </a:cubicBezTo>
                <a:cubicBezTo>
                  <a:pt x="82" y="85"/>
                  <a:pt x="84" y="84"/>
                  <a:pt x="83" y="81"/>
                </a:cubicBezTo>
                <a:cubicBezTo>
                  <a:pt x="80" y="73"/>
                  <a:pt x="72" y="64"/>
                  <a:pt x="79" y="62"/>
                </a:cubicBezTo>
                <a:cubicBezTo>
                  <a:pt x="85" y="59"/>
                  <a:pt x="102" y="60"/>
                  <a:pt x="110" y="60"/>
                </a:cubicBezTo>
                <a:cubicBezTo>
                  <a:pt x="118" y="60"/>
                  <a:pt x="140" y="56"/>
                  <a:pt x="130" y="28"/>
                </a:cubicBezTo>
                <a:close/>
                <a:moveTo>
                  <a:pt x="36" y="55"/>
                </a:moveTo>
                <a:cubicBezTo>
                  <a:pt x="34" y="56"/>
                  <a:pt x="31" y="57"/>
                  <a:pt x="30" y="56"/>
                </a:cubicBezTo>
                <a:cubicBezTo>
                  <a:pt x="28" y="55"/>
                  <a:pt x="20" y="56"/>
                  <a:pt x="15" y="56"/>
                </a:cubicBezTo>
                <a:cubicBezTo>
                  <a:pt x="11" y="55"/>
                  <a:pt x="12" y="53"/>
                  <a:pt x="12" y="53"/>
                </a:cubicBezTo>
                <a:cubicBezTo>
                  <a:pt x="12" y="53"/>
                  <a:pt x="12" y="52"/>
                  <a:pt x="12" y="52"/>
                </a:cubicBezTo>
                <a:cubicBezTo>
                  <a:pt x="11" y="51"/>
                  <a:pt x="11" y="50"/>
                  <a:pt x="12" y="48"/>
                </a:cubicBezTo>
                <a:cubicBezTo>
                  <a:pt x="13" y="46"/>
                  <a:pt x="19" y="47"/>
                  <a:pt x="22" y="45"/>
                </a:cubicBezTo>
                <a:cubicBezTo>
                  <a:pt x="25" y="42"/>
                  <a:pt x="32" y="45"/>
                  <a:pt x="36" y="48"/>
                </a:cubicBezTo>
                <a:cubicBezTo>
                  <a:pt x="39" y="50"/>
                  <a:pt x="38" y="53"/>
                  <a:pt x="36" y="55"/>
                </a:cubicBezTo>
                <a:close/>
                <a:moveTo>
                  <a:pt x="37" y="33"/>
                </a:moveTo>
                <a:cubicBezTo>
                  <a:pt x="34" y="33"/>
                  <a:pt x="31" y="33"/>
                  <a:pt x="28" y="30"/>
                </a:cubicBezTo>
                <a:cubicBezTo>
                  <a:pt x="26" y="27"/>
                  <a:pt x="22" y="27"/>
                  <a:pt x="22" y="27"/>
                </a:cubicBezTo>
                <a:cubicBezTo>
                  <a:pt x="18" y="18"/>
                  <a:pt x="29" y="21"/>
                  <a:pt x="32" y="18"/>
                </a:cubicBezTo>
                <a:cubicBezTo>
                  <a:pt x="34" y="15"/>
                  <a:pt x="38" y="17"/>
                  <a:pt x="39" y="18"/>
                </a:cubicBezTo>
                <a:cubicBezTo>
                  <a:pt x="40" y="19"/>
                  <a:pt x="45" y="18"/>
                  <a:pt x="49" y="23"/>
                </a:cubicBezTo>
                <a:cubicBezTo>
                  <a:pt x="53" y="28"/>
                  <a:pt x="40" y="32"/>
                  <a:pt x="37" y="33"/>
                </a:cubicBezTo>
                <a:close/>
                <a:moveTo>
                  <a:pt x="78" y="15"/>
                </a:moveTo>
                <a:cubicBezTo>
                  <a:pt x="77" y="15"/>
                  <a:pt x="76" y="15"/>
                  <a:pt x="76" y="15"/>
                </a:cubicBezTo>
                <a:cubicBezTo>
                  <a:pt x="74" y="16"/>
                  <a:pt x="72" y="17"/>
                  <a:pt x="70" y="17"/>
                </a:cubicBezTo>
                <a:cubicBezTo>
                  <a:pt x="67" y="17"/>
                  <a:pt x="65" y="16"/>
                  <a:pt x="64" y="14"/>
                </a:cubicBezTo>
                <a:cubicBezTo>
                  <a:pt x="60" y="13"/>
                  <a:pt x="57" y="12"/>
                  <a:pt x="57" y="9"/>
                </a:cubicBezTo>
                <a:cubicBezTo>
                  <a:pt x="57" y="6"/>
                  <a:pt x="63" y="4"/>
                  <a:pt x="69" y="4"/>
                </a:cubicBezTo>
                <a:cubicBezTo>
                  <a:pt x="72" y="4"/>
                  <a:pt x="75" y="4"/>
                  <a:pt x="77" y="5"/>
                </a:cubicBezTo>
                <a:cubicBezTo>
                  <a:pt x="77" y="5"/>
                  <a:pt x="77" y="5"/>
                  <a:pt x="78" y="5"/>
                </a:cubicBezTo>
                <a:cubicBezTo>
                  <a:pt x="81" y="5"/>
                  <a:pt x="83" y="7"/>
                  <a:pt x="83" y="10"/>
                </a:cubicBezTo>
                <a:cubicBezTo>
                  <a:pt x="83" y="13"/>
                  <a:pt x="81" y="15"/>
                  <a:pt x="78" y="15"/>
                </a:cubicBezTo>
                <a:close/>
                <a:moveTo>
                  <a:pt x="97" y="53"/>
                </a:moveTo>
                <a:cubicBezTo>
                  <a:pt x="92" y="53"/>
                  <a:pt x="88" y="51"/>
                  <a:pt x="88" y="48"/>
                </a:cubicBezTo>
                <a:cubicBezTo>
                  <a:pt x="88" y="45"/>
                  <a:pt x="92" y="42"/>
                  <a:pt x="97" y="42"/>
                </a:cubicBezTo>
                <a:cubicBezTo>
                  <a:pt x="102" y="42"/>
                  <a:pt x="106" y="45"/>
                  <a:pt x="106" y="48"/>
                </a:cubicBezTo>
                <a:cubicBezTo>
                  <a:pt x="106" y="51"/>
                  <a:pt x="102" y="53"/>
                  <a:pt x="97" y="53"/>
                </a:cubicBezTo>
                <a:close/>
                <a:moveTo>
                  <a:pt x="118" y="26"/>
                </a:moveTo>
                <a:cubicBezTo>
                  <a:pt x="118" y="29"/>
                  <a:pt x="113" y="32"/>
                  <a:pt x="106" y="32"/>
                </a:cubicBezTo>
                <a:cubicBezTo>
                  <a:pt x="104" y="32"/>
                  <a:pt x="102" y="31"/>
                  <a:pt x="100" y="31"/>
                </a:cubicBezTo>
                <a:cubicBezTo>
                  <a:pt x="100" y="31"/>
                  <a:pt x="99" y="32"/>
                  <a:pt x="98" y="32"/>
                </a:cubicBezTo>
                <a:cubicBezTo>
                  <a:pt x="95" y="32"/>
                  <a:pt x="92" y="29"/>
                  <a:pt x="92" y="25"/>
                </a:cubicBezTo>
                <a:cubicBezTo>
                  <a:pt x="92" y="22"/>
                  <a:pt x="95" y="19"/>
                  <a:pt x="98" y="19"/>
                </a:cubicBezTo>
                <a:cubicBezTo>
                  <a:pt x="100" y="19"/>
                  <a:pt x="101" y="19"/>
                  <a:pt x="102" y="20"/>
                </a:cubicBezTo>
                <a:cubicBezTo>
                  <a:pt x="102" y="20"/>
                  <a:pt x="103" y="20"/>
                  <a:pt x="103" y="20"/>
                </a:cubicBezTo>
                <a:cubicBezTo>
                  <a:pt x="105" y="18"/>
                  <a:pt x="107" y="17"/>
                  <a:pt x="110" y="17"/>
                </a:cubicBezTo>
                <a:cubicBezTo>
                  <a:pt x="115" y="17"/>
                  <a:pt x="118" y="20"/>
                  <a:pt x="118" y="24"/>
                </a:cubicBezTo>
                <a:cubicBezTo>
                  <a:pt x="118" y="24"/>
                  <a:pt x="118" y="25"/>
                  <a:pt x="118" y="25"/>
                </a:cubicBezTo>
                <a:cubicBezTo>
                  <a:pt x="118" y="25"/>
                  <a:pt x="118" y="25"/>
                  <a:pt x="118" y="26"/>
                </a:cubicBezTo>
                <a:close/>
              </a:path>
            </a:pathLst>
          </a:custGeom>
          <a:solidFill>
            <a:srgbClr val="FF9999">
              <a:alpha val="79999"/>
            </a:srgbClr>
          </a:solidFill>
          <a:ln>
            <a:noFill/>
          </a:ln>
        </p:spPr>
        <p:txBody>
          <a:bodyPr anchor="ctr"/>
          <a:lstStyle/>
          <a:p>
            <a:pPr algn="ctr" defTabSz="914400"/>
            <a:endParaRPr lang="zh-CN" altLang="en-US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TextBox 692"/>
          <p:cNvSpPr txBox="1"/>
          <p:nvPr/>
        </p:nvSpPr>
        <p:spPr bwMode="auto">
          <a:xfrm>
            <a:off x="1024685" y="2476068"/>
            <a:ext cx="147086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添加标题</a:t>
            </a:r>
          </a:p>
        </p:txBody>
      </p:sp>
      <p:sp>
        <p:nvSpPr>
          <p:cNvPr id="5" name="矩形 1"/>
          <p:cNvSpPr>
            <a:spLocks noChangeArrowheads="1"/>
          </p:cNvSpPr>
          <p:nvPr/>
        </p:nvSpPr>
        <p:spPr bwMode="auto">
          <a:xfrm>
            <a:off x="739511" y="3168529"/>
            <a:ext cx="2012721" cy="92333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点击此处添加文本内容，如关键词、部分简单介绍等。点击此处添加文本内容，</a:t>
            </a:r>
          </a:p>
        </p:txBody>
      </p:sp>
      <p:sp>
        <p:nvSpPr>
          <p:cNvPr id="6" name="Freeform 1176"/>
          <p:cNvSpPr>
            <a:spLocks/>
          </p:cNvSpPr>
          <p:nvPr/>
        </p:nvSpPr>
        <p:spPr bwMode="auto">
          <a:xfrm>
            <a:off x="3193779" y="1736309"/>
            <a:ext cx="588667" cy="369707"/>
          </a:xfrm>
          <a:custGeom>
            <a:avLst/>
            <a:gdLst>
              <a:gd name="T0" fmla="*/ 304 w 304"/>
              <a:gd name="T1" fmla="*/ 189 h 189"/>
              <a:gd name="T2" fmla="*/ 163 w 304"/>
              <a:gd name="T3" fmla="*/ 0 h 189"/>
              <a:gd name="T4" fmla="*/ 155 w 304"/>
              <a:gd name="T5" fmla="*/ 3 h 189"/>
              <a:gd name="T6" fmla="*/ 155 w 304"/>
              <a:gd name="T7" fmla="*/ 3 h 189"/>
              <a:gd name="T8" fmla="*/ 148 w 304"/>
              <a:gd name="T9" fmla="*/ 0 h 189"/>
              <a:gd name="T10" fmla="*/ 0 w 304"/>
              <a:gd name="T11" fmla="*/ 189 h 189"/>
              <a:gd name="T12" fmla="*/ 22 w 304"/>
              <a:gd name="T13" fmla="*/ 189 h 189"/>
              <a:gd name="T14" fmla="*/ 144 w 304"/>
              <a:gd name="T15" fmla="*/ 29 h 189"/>
              <a:gd name="T16" fmla="*/ 144 w 304"/>
              <a:gd name="T17" fmla="*/ 148 h 189"/>
              <a:gd name="T18" fmla="*/ 163 w 304"/>
              <a:gd name="T19" fmla="*/ 148 h 189"/>
              <a:gd name="T20" fmla="*/ 163 w 304"/>
              <a:gd name="T21" fmla="*/ 33 h 189"/>
              <a:gd name="T22" fmla="*/ 282 w 304"/>
              <a:gd name="T23" fmla="*/ 189 h 189"/>
              <a:gd name="T24" fmla="*/ 304 w 304"/>
              <a:gd name="T25" fmla="*/ 189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04" h="189">
                <a:moveTo>
                  <a:pt x="304" y="189"/>
                </a:moveTo>
                <a:lnTo>
                  <a:pt x="163" y="0"/>
                </a:lnTo>
                <a:lnTo>
                  <a:pt x="155" y="3"/>
                </a:lnTo>
                <a:lnTo>
                  <a:pt x="155" y="3"/>
                </a:lnTo>
                <a:lnTo>
                  <a:pt x="148" y="0"/>
                </a:lnTo>
                <a:lnTo>
                  <a:pt x="0" y="189"/>
                </a:lnTo>
                <a:lnTo>
                  <a:pt x="22" y="189"/>
                </a:lnTo>
                <a:lnTo>
                  <a:pt x="144" y="29"/>
                </a:lnTo>
                <a:lnTo>
                  <a:pt x="144" y="148"/>
                </a:lnTo>
                <a:lnTo>
                  <a:pt x="163" y="148"/>
                </a:lnTo>
                <a:lnTo>
                  <a:pt x="163" y="33"/>
                </a:lnTo>
                <a:lnTo>
                  <a:pt x="282" y="189"/>
                </a:lnTo>
                <a:lnTo>
                  <a:pt x="304" y="189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solidFill>
              <a:schemeClr val="bg1"/>
            </a:solidFill>
          </a:ln>
        </p:spPr>
        <p:txBody>
          <a:bodyPr/>
          <a:lstStyle/>
          <a:p>
            <a:endParaRPr lang="zh-CN" altLang="en-US" sz="16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Freeform 1177"/>
          <p:cNvSpPr>
            <a:spLocks noEditPoints="1"/>
          </p:cNvSpPr>
          <p:nvPr/>
        </p:nvSpPr>
        <p:spPr bwMode="auto">
          <a:xfrm>
            <a:off x="3168860" y="1272373"/>
            <a:ext cx="652569" cy="537933"/>
          </a:xfrm>
          <a:custGeom>
            <a:avLst/>
            <a:gdLst>
              <a:gd name="T0" fmla="*/ 86 w 91"/>
              <a:gd name="T1" fmla="*/ 74 h 74"/>
              <a:gd name="T2" fmla="*/ 5 w 91"/>
              <a:gd name="T3" fmla="*/ 74 h 74"/>
              <a:gd name="T4" fmla="*/ 0 w 91"/>
              <a:gd name="T5" fmla="*/ 68 h 74"/>
              <a:gd name="T6" fmla="*/ 0 w 91"/>
              <a:gd name="T7" fmla="*/ 5 h 74"/>
              <a:gd name="T8" fmla="*/ 5 w 91"/>
              <a:gd name="T9" fmla="*/ 0 h 74"/>
              <a:gd name="T10" fmla="*/ 86 w 91"/>
              <a:gd name="T11" fmla="*/ 0 h 74"/>
              <a:gd name="T12" fmla="*/ 91 w 91"/>
              <a:gd name="T13" fmla="*/ 5 h 74"/>
              <a:gd name="T14" fmla="*/ 91 w 91"/>
              <a:gd name="T15" fmla="*/ 68 h 74"/>
              <a:gd name="T16" fmla="*/ 86 w 91"/>
              <a:gd name="T17" fmla="*/ 74 h 74"/>
              <a:gd name="T18" fmla="*/ 5 w 91"/>
              <a:gd name="T19" fmla="*/ 3 h 74"/>
              <a:gd name="T20" fmla="*/ 3 w 91"/>
              <a:gd name="T21" fmla="*/ 5 h 74"/>
              <a:gd name="T22" fmla="*/ 3 w 91"/>
              <a:gd name="T23" fmla="*/ 68 h 74"/>
              <a:gd name="T24" fmla="*/ 5 w 91"/>
              <a:gd name="T25" fmla="*/ 70 h 74"/>
              <a:gd name="T26" fmla="*/ 86 w 91"/>
              <a:gd name="T27" fmla="*/ 70 h 74"/>
              <a:gd name="T28" fmla="*/ 88 w 91"/>
              <a:gd name="T29" fmla="*/ 68 h 74"/>
              <a:gd name="T30" fmla="*/ 88 w 91"/>
              <a:gd name="T31" fmla="*/ 5 h 74"/>
              <a:gd name="T32" fmla="*/ 86 w 91"/>
              <a:gd name="T33" fmla="*/ 3 h 74"/>
              <a:gd name="T34" fmla="*/ 5 w 91"/>
              <a:gd name="T35" fmla="*/ 3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1" h="74">
                <a:moveTo>
                  <a:pt x="86" y="74"/>
                </a:moveTo>
                <a:cubicBezTo>
                  <a:pt x="5" y="74"/>
                  <a:pt x="5" y="74"/>
                  <a:pt x="5" y="74"/>
                </a:cubicBezTo>
                <a:cubicBezTo>
                  <a:pt x="2" y="74"/>
                  <a:pt x="0" y="71"/>
                  <a:pt x="0" y="68"/>
                </a:cubicBezTo>
                <a:cubicBezTo>
                  <a:pt x="0" y="5"/>
                  <a:pt x="0" y="5"/>
                  <a:pt x="0" y="5"/>
                </a:cubicBezTo>
                <a:cubicBezTo>
                  <a:pt x="0" y="2"/>
                  <a:pt x="2" y="0"/>
                  <a:pt x="5" y="0"/>
                </a:cubicBezTo>
                <a:cubicBezTo>
                  <a:pt x="86" y="0"/>
                  <a:pt x="86" y="0"/>
                  <a:pt x="86" y="0"/>
                </a:cubicBezTo>
                <a:cubicBezTo>
                  <a:pt x="89" y="0"/>
                  <a:pt x="91" y="2"/>
                  <a:pt x="91" y="5"/>
                </a:cubicBezTo>
                <a:cubicBezTo>
                  <a:pt x="91" y="68"/>
                  <a:pt x="91" y="68"/>
                  <a:pt x="91" y="68"/>
                </a:cubicBezTo>
                <a:cubicBezTo>
                  <a:pt x="91" y="71"/>
                  <a:pt x="89" y="74"/>
                  <a:pt x="86" y="74"/>
                </a:cubicBezTo>
                <a:close/>
                <a:moveTo>
                  <a:pt x="5" y="3"/>
                </a:moveTo>
                <a:cubicBezTo>
                  <a:pt x="4" y="3"/>
                  <a:pt x="3" y="4"/>
                  <a:pt x="3" y="5"/>
                </a:cubicBezTo>
                <a:cubicBezTo>
                  <a:pt x="3" y="68"/>
                  <a:pt x="3" y="68"/>
                  <a:pt x="3" y="68"/>
                </a:cubicBezTo>
                <a:cubicBezTo>
                  <a:pt x="3" y="69"/>
                  <a:pt x="4" y="70"/>
                  <a:pt x="5" y="70"/>
                </a:cubicBezTo>
                <a:cubicBezTo>
                  <a:pt x="86" y="70"/>
                  <a:pt x="86" y="70"/>
                  <a:pt x="86" y="70"/>
                </a:cubicBezTo>
                <a:cubicBezTo>
                  <a:pt x="87" y="70"/>
                  <a:pt x="88" y="69"/>
                  <a:pt x="88" y="68"/>
                </a:cubicBezTo>
                <a:cubicBezTo>
                  <a:pt x="88" y="5"/>
                  <a:pt x="88" y="5"/>
                  <a:pt x="88" y="5"/>
                </a:cubicBezTo>
                <a:cubicBezTo>
                  <a:pt x="88" y="4"/>
                  <a:pt x="87" y="3"/>
                  <a:pt x="86" y="3"/>
                </a:cubicBezTo>
                <a:lnTo>
                  <a:pt x="5" y="3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solidFill>
              <a:schemeClr val="bg1"/>
            </a:solidFill>
          </a:ln>
        </p:spPr>
        <p:txBody>
          <a:bodyPr/>
          <a:lstStyle/>
          <a:p>
            <a:endParaRPr lang="zh-CN" altLang="en-US" sz="16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Freeform 1178"/>
          <p:cNvSpPr>
            <a:spLocks noEditPoints="1"/>
          </p:cNvSpPr>
          <p:nvPr/>
        </p:nvSpPr>
        <p:spPr bwMode="auto">
          <a:xfrm>
            <a:off x="3217035" y="1332078"/>
            <a:ext cx="540257" cy="428390"/>
          </a:xfrm>
          <a:custGeom>
            <a:avLst/>
            <a:gdLst>
              <a:gd name="T0" fmla="*/ 72 w 75"/>
              <a:gd name="T1" fmla="*/ 0 h 59"/>
              <a:gd name="T2" fmla="*/ 3 w 75"/>
              <a:gd name="T3" fmla="*/ 0 h 59"/>
              <a:gd name="T4" fmla="*/ 0 w 75"/>
              <a:gd name="T5" fmla="*/ 3 h 59"/>
              <a:gd name="T6" fmla="*/ 0 w 75"/>
              <a:gd name="T7" fmla="*/ 56 h 59"/>
              <a:gd name="T8" fmla="*/ 3 w 75"/>
              <a:gd name="T9" fmla="*/ 59 h 59"/>
              <a:gd name="T10" fmla="*/ 72 w 75"/>
              <a:gd name="T11" fmla="*/ 59 h 59"/>
              <a:gd name="T12" fmla="*/ 75 w 75"/>
              <a:gd name="T13" fmla="*/ 56 h 59"/>
              <a:gd name="T14" fmla="*/ 75 w 75"/>
              <a:gd name="T15" fmla="*/ 3 h 59"/>
              <a:gd name="T16" fmla="*/ 72 w 75"/>
              <a:gd name="T17" fmla="*/ 0 h 59"/>
              <a:gd name="T18" fmla="*/ 39 w 75"/>
              <a:gd name="T19" fmla="*/ 52 h 59"/>
              <a:gd name="T20" fmla="*/ 39 w 75"/>
              <a:gd name="T21" fmla="*/ 52 h 59"/>
              <a:gd name="T22" fmla="*/ 29 w 75"/>
              <a:gd name="T23" fmla="*/ 52 h 59"/>
              <a:gd name="T24" fmla="*/ 29 w 75"/>
              <a:gd name="T25" fmla="*/ 52 h 59"/>
              <a:gd name="T26" fmla="*/ 27 w 75"/>
              <a:gd name="T27" fmla="*/ 52 h 59"/>
              <a:gd name="T28" fmla="*/ 20 w 75"/>
              <a:gd name="T29" fmla="*/ 52 h 59"/>
              <a:gd name="T30" fmla="*/ 18 w 75"/>
              <a:gd name="T31" fmla="*/ 52 h 59"/>
              <a:gd name="T32" fmla="*/ 9 w 75"/>
              <a:gd name="T33" fmla="*/ 52 h 59"/>
              <a:gd name="T34" fmla="*/ 13 w 75"/>
              <a:gd name="T35" fmla="*/ 44 h 59"/>
              <a:gd name="T36" fmla="*/ 18 w 75"/>
              <a:gd name="T37" fmla="*/ 36 h 59"/>
              <a:gd name="T38" fmla="*/ 23 w 75"/>
              <a:gd name="T39" fmla="*/ 44 h 59"/>
              <a:gd name="T40" fmla="*/ 23 w 75"/>
              <a:gd name="T41" fmla="*/ 45 h 59"/>
              <a:gd name="T42" fmla="*/ 25 w 75"/>
              <a:gd name="T43" fmla="*/ 40 h 59"/>
              <a:gd name="T44" fmla="*/ 29 w 75"/>
              <a:gd name="T45" fmla="*/ 28 h 59"/>
              <a:gd name="T46" fmla="*/ 34 w 75"/>
              <a:gd name="T47" fmla="*/ 40 h 59"/>
              <a:gd name="T48" fmla="*/ 35 w 75"/>
              <a:gd name="T49" fmla="*/ 42 h 59"/>
              <a:gd name="T50" fmla="*/ 39 w 75"/>
              <a:gd name="T51" fmla="*/ 34 h 59"/>
              <a:gd name="T52" fmla="*/ 43 w 75"/>
              <a:gd name="T53" fmla="*/ 43 h 59"/>
              <a:gd name="T54" fmla="*/ 48 w 75"/>
              <a:gd name="T55" fmla="*/ 52 h 59"/>
              <a:gd name="T56" fmla="*/ 39 w 75"/>
              <a:gd name="T57" fmla="*/ 52 h 59"/>
              <a:gd name="T58" fmla="*/ 58 w 75"/>
              <a:gd name="T59" fmla="*/ 21 h 59"/>
              <a:gd name="T60" fmla="*/ 51 w 75"/>
              <a:gd name="T61" fmla="*/ 14 h 59"/>
              <a:gd name="T62" fmla="*/ 58 w 75"/>
              <a:gd name="T63" fmla="*/ 8 h 59"/>
              <a:gd name="T64" fmla="*/ 64 w 75"/>
              <a:gd name="T65" fmla="*/ 14 h 59"/>
              <a:gd name="T66" fmla="*/ 58 w 75"/>
              <a:gd name="T67" fmla="*/ 21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75" h="59">
                <a:moveTo>
                  <a:pt x="72" y="0"/>
                </a:moveTo>
                <a:cubicBezTo>
                  <a:pt x="3" y="0"/>
                  <a:pt x="3" y="0"/>
                  <a:pt x="3" y="0"/>
                </a:cubicBezTo>
                <a:cubicBezTo>
                  <a:pt x="2" y="0"/>
                  <a:pt x="0" y="1"/>
                  <a:pt x="0" y="3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58"/>
                  <a:pt x="2" y="59"/>
                  <a:pt x="3" y="59"/>
                </a:cubicBezTo>
                <a:cubicBezTo>
                  <a:pt x="72" y="59"/>
                  <a:pt x="72" y="59"/>
                  <a:pt x="72" y="59"/>
                </a:cubicBezTo>
                <a:cubicBezTo>
                  <a:pt x="74" y="59"/>
                  <a:pt x="75" y="58"/>
                  <a:pt x="75" y="56"/>
                </a:cubicBezTo>
                <a:cubicBezTo>
                  <a:pt x="75" y="3"/>
                  <a:pt x="75" y="3"/>
                  <a:pt x="75" y="3"/>
                </a:cubicBezTo>
                <a:cubicBezTo>
                  <a:pt x="75" y="1"/>
                  <a:pt x="74" y="0"/>
                  <a:pt x="72" y="0"/>
                </a:cubicBezTo>
                <a:close/>
                <a:moveTo>
                  <a:pt x="39" y="52"/>
                </a:moveTo>
                <a:cubicBezTo>
                  <a:pt x="39" y="52"/>
                  <a:pt x="39" y="52"/>
                  <a:pt x="39" y="52"/>
                </a:cubicBezTo>
                <a:cubicBezTo>
                  <a:pt x="29" y="52"/>
                  <a:pt x="29" y="52"/>
                  <a:pt x="29" y="52"/>
                </a:cubicBezTo>
                <a:cubicBezTo>
                  <a:pt x="29" y="52"/>
                  <a:pt x="29" y="52"/>
                  <a:pt x="29" y="52"/>
                </a:cubicBezTo>
                <a:cubicBezTo>
                  <a:pt x="27" y="52"/>
                  <a:pt x="27" y="52"/>
                  <a:pt x="27" y="52"/>
                </a:cubicBezTo>
                <a:cubicBezTo>
                  <a:pt x="20" y="52"/>
                  <a:pt x="20" y="52"/>
                  <a:pt x="20" y="52"/>
                </a:cubicBezTo>
                <a:cubicBezTo>
                  <a:pt x="18" y="52"/>
                  <a:pt x="18" y="52"/>
                  <a:pt x="18" y="52"/>
                </a:cubicBezTo>
                <a:cubicBezTo>
                  <a:pt x="9" y="52"/>
                  <a:pt x="9" y="52"/>
                  <a:pt x="9" y="52"/>
                </a:cubicBezTo>
                <a:cubicBezTo>
                  <a:pt x="13" y="44"/>
                  <a:pt x="13" y="44"/>
                  <a:pt x="13" y="44"/>
                </a:cubicBezTo>
                <a:cubicBezTo>
                  <a:pt x="18" y="36"/>
                  <a:pt x="18" y="36"/>
                  <a:pt x="18" y="36"/>
                </a:cubicBezTo>
                <a:cubicBezTo>
                  <a:pt x="23" y="44"/>
                  <a:pt x="23" y="44"/>
                  <a:pt x="23" y="44"/>
                </a:cubicBezTo>
                <a:cubicBezTo>
                  <a:pt x="23" y="45"/>
                  <a:pt x="23" y="45"/>
                  <a:pt x="23" y="45"/>
                </a:cubicBezTo>
                <a:cubicBezTo>
                  <a:pt x="25" y="40"/>
                  <a:pt x="25" y="40"/>
                  <a:pt x="25" y="40"/>
                </a:cubicBezTo>
                <a:cubicBezTo>
                  <a:pt x="29" y="28"/>
                  <a:pt x="29" y="28"/>
                  <a:pt x="29" y="28"/>
                </a:cubicBezTo>
                <a:cubicBezTo>
                  <a:pt x="34" y="40"/>
                  <a:pt x="34" y="40"/>
                  <a:pt x="34" y="40"/>
                </a:cubicBezTo>
                <a:cubicBezTo>
                  <a:pt x="35" y="42"/>
                  <a:pt x="35" y="42"/>
                  <a:pt x="35" y="42"/>
                </a:cubicBezTo>
                <a:cubicBezTo>
                  <a:pt x="39" y="34"/>
                  <a:pt x="39" y="34"/>
                  <a:pt x="39" y="34"/>
                </a:cubicBezTo>
                <a:cubicBezTo>
                  <a:pt x="43" y="43"/>
                  <a:pt x="43" y="43"/>
                  <a:pt x="43" y="43"/>
                </a:cubicBezTo>
                <a:cubicBezTo>
                  <a:pt x="48" y="52"/>
                  <a:pt x="48" y="52"/>
                  <a:pt x="48" y="52"/>
                </a:cubicBezTo>
                <a:lnTo>
                  <a:pt x="39" y="52"/>
                </a:lnTo>
                <a:close/>
                <a:moveTo>
                  <a:pt x="58" y="21"/>
                </a:moveTo>
                <a:cubicBezTo>
                  <a:pt x="54" y="21"/>
                  <a:pt x="51" y="18"/>
                  <a:pt x="51" y="14"/>
                </a:cubicBezTo>
                <a:cubicBezTo>
                  <a:pt x="51" y="11"/>
                  <a:pt x="54" y="8"/>
                  <a:pt x="58" y="8"/>
                </a:cubicBezTo>
                <a:cubicBezTo>
                  <a:pt x="61" y="8"/>
                  <a:pt x="64" y="11"/>
                  <a:pt x="64" y="14"/>
                </a:cubicBezTo>
                <a:cubicBezTo>
                  <a:pt x="64" y="18"/>
                  <a:pt x="61" y="21"/>
                  <a:pt x="58" y="21"/>
                </a:cubicBez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solidFill>
              <a:schemeClr val="bg1"/>
            </a:solidFill>
          </a:ln>
        </p:spPr>
        <p:txBody>
          <a:bodyPr/>
          <a:lstStyle/>
          <a:p>
            <a:endParaRPr lang="zh-CN" altLang="en-US" sz="16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TextBox 692"/>
          <p:cNvSpPr txBox="1"/>
          <p:nvPr/>
        </p:nvSpPr>
        <p:spPr bwMode="auto">
          <a:xfrm>
            <a:off x="2921761" y="2476068"/>
            <a:ext cx="147086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添加标题</a:t>
            </a:r>
          </a:p>
        </p:txBody>
      </p:sp>
      <p:sp>
        <p:nvSpPr>
          <p:cNvPr id="10" name="Oval 1169"/>
          <p:cNvSpPr>
            <a:spLocks noChangeArrowheads="1"/>
          </p:cNvSpPr>
          <p:nvPr/>
        </p:nvSpPr>
        <p:spPr bwMode="auto">
          <a:xfrm>
            <a:off x="5334914" y="1498137"/>
            <a:ext cx="336934" cy="340364"/>
          </a:xfrm>
          <a:prstGeom prst="ellipse">
            <a:avLst/>
          </a:prstGeom>
          <a:solidFill>
            <a:srgbClr val="007E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6" tIns="34289" rIns="68576" bIns="34289" anchor="ctr"/>
          <a:lstStyle/>
          <a:p>
            <a:pPr algn="ctr"/>
            <a:endParaRPr lang="zh-CN" altLang="en-US" dirty="0">
              <a:solidFill>
                <a:prstClr val="white"/>
              </a:solidFill>
              <a:ea typeface="微软雅黑" panose="020B0503020204020204" pitchFamily="34" charset="-122"/>
            </a:endParaRPr>
          </a:p>
        </p:txBody>
      </p:sp>
      <p:sp>
        <p:nvSpPr>
          <p:cNvPr id="11" name="Freeform 1170"/>
          <p:cNvSpPr>
            <a:spLocks noEditPoints="1"/>
          </p:cNvSpPr>
          <p:nvPr/>
        </p:nvSpPr>
        <p:spPr bwMode="auto">
          <a:xfrm>
            <a:off x="5028114" y="1245041"/>
            <a:ext cx="790053" cy="674860"/>
          </a:xfrm>
          <a:custGeom>
            <a:avLst/>
            <a:gdLst>
              <a:gd name="T0" fmla="*/ 98 w 110"/>
              <a:gd name="T1" fmla="*/ 19 h 93"/>
              <a:gd name="T2" fmla="*/ 89 w 110"/>
              <a:gd name="T3" fmla="*/ 19 h 93"/>
              <a:gd name="T4" fmla="*/ 77 w 110"/>
              <a:gd name="T5" fmla="*/ 0 h 93"/>
              <a:gd name="T6" fmla="*/ 56 w 110"/>
              <a:gd name="T7" fmla="*/ 0 h 93"/>
              <a:gd name="T8" fmla="*/ 44 w 110"/>
              <a:gd name="T9" fmla="*/ 19 h 93"/>
              <a:gd name="T10" fmla="*/ 37 w 110"/>
              <a:gd name="T11" fmla="*/ 19 h 93"/>
              <a:gd name="T12" fmla="*/ 31 w 110"/>
              <a:gd name="T13" fmla="*/ 15 h 93"/>
              <a:gd name="T14" fmla="*/ 19 w 110"/>
              <a:gd name="T15" fmla="*/ 15 h 93"/>
              <a:gd name="T16" fmla="*/ 14 w 110"/>
              <a:gd name="T17" fmla="*/ 19 h 93"/>
              <a:gd name="T18" fmla="*/ 13 w 110"/>
              <a:gd name="T19" fmla="*/ 19 h 93"/>
              <a:gd name="T20" fmla="*/ 0 w 110"/>
              <a:gd name="T21" fmla="*/ 32 h 93"/>
              <a:gd name="T22" fmla="*/ 0 w 110"/>
              <a:gd name="T23" fmla="*/ 81 h 93"/>
              <a:gd name="T24" fmla="*/ 13 w 110"/>
              <a:gd name="T25" fmla="*/ 93 h 93"/>
              <a:gd name="T26" fmla="*/ 98 w 110"/>
              <a:gd name="T27" fmla="*/ 93 h 93"/>
              <a:gd name="T28" fmla="*/ 110 w 110"/>
              <a:gd name="T29" fmla="*/ 81 h 93"/>
              <a:gd name="T30" fmla="*/ 110 w 110"/>
              <a:gd name="T31" fmla="*/ 32 h 93"/>
              <a:gd name="T32" fmla="*/ 98 w 110"/>
              <a:gd name="T33" fmla="*/ 19 h 93"/>
              <a:gd name="T34" fmla="*/ 58 w 110"/>
              <a:gd name="T35" fmla="*/ 7 h 93"/>
              <a:gd name="T36" fmla="*/ 74 w 110"/>
              <a:gd name="T37" fmla="*/ 7 h 93"/>
              <a:gd name="T38" fmla="*/ 74 w 110"/>
              <a:gd name="T39" fmla="*/ 15 h 93"/>
              <a:gd name="T40" fmla="*/ 58 w 110"/>
              <a:gd name="T41" fmla="*/ 15 h 93"/>
              <a:gd name="T42" fmla="*/ 58 w 110"/>
              <a:gd name="T43" fmla="*/ 7 h 93"/>
              <a:gd name="T44" fmla="*/ 31 w 110"/>
              <a:gd name="T45" fmla="*/ 31 h 93"/>
              <a:gd name="T46" fmla="*/ 34 w 110"/>
              <a:gd name="T47" fmla="*/ 28 h 93"/>
              <a:gd name="T48" fmla="*/ 38 w 110"/>
              <a:gd name="T49" fmla="*/ 31 h 93"/>
              <a:gd name="T50" fmla="*/ 34 w 110"/>
              <a:gd name="T51" fmla="*/ 35 h 93"/>
              <a:gd name="T52" fmla="*/ 31 w 110"/>
              <a:gd name="T53" fmla="*/ 31 h 93"/>
              <a:gd name="T54" fmla="*/ 66 w 110"/>
              <a:gd name="T55" fmla="*/ 86 h 93"/>
              <a:gd name="T56" fmla="*/ 36 w 110"/>
              <a:gd name="T57" fmla="*/ 56 h 93"/>
              <a:gd name="T58" fmla="*/ 66 w 110"/>
              <a:gd name="T59" fmla="*/ 26 h 93"/>
              <a:gd name="T60" fmla="*/ 96 w 110"/>
              <a:gd name="T61" fmla="*/ 56 h 93"/>
              <a:gd name="T62" fmla="*/ 66 w 110"/>
              <a:gd name="T63" fmla="*/ 86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10" h="93">
                <a:moveTo>
                  <a:pt x="98" y="19"/>
                </a:moveTo>
                <a:cubicBezTo>
                  <a:pt x="89" y="19"/>
                  <a:pt x="89" y="19"/>
                  <a:pt x="89" y="19"/>
                </a:cubicBezTo>
                <a:cubicBezTo>
                  <a:pt x="77" y="0"/>
                  <a:pt x="77" y="0"/>
                  <a:pt x="77" y="0"/>
                </a:cubicBezTo>
                <a:cubicBezTo>
                  <a:pt x="56" y="0"/>
                  <a:pt x="56" y="0"/>
                  <a:pt x="56" y="0"/>
                </a:cubicBezTo>
                <a:cubicBezTo>
                  <a:pt x="44" y="19"/>
                  <a:pt x="44" y="19"/>
                  <a:pt x="44" y="19"/>
                </a:cubicBezTo>
                <a:cubicBezTo>
                  <a:pt x="37" y="19"/>
                  <a:pt x="37" y="19"/>
                  <a:pt x="37" y="19"/>
                </a:cubicBezTo>
                <a:cubicBezTo>
                  <a:pt x="36" y="17"/>
                  <a:pt x="34" y="15"/>
                  <a:pt x="31" y="15"/>
                </a:cubicBezTo>
                <a:cubicBezTo>
                  <a:pt x="19" y="15"/>
                  <a:pt x="19" y="15"/>
                  <a:pt x="19" y="15"/>
                </a:cubicBezTo>
                <a:cubicBezTo>
                  <a:pt x="16" y="15"/>
                  <a:pt x="14" y="17"/>
                  <a:pt x="14" y="19"/>
                </a:cubicBezTo>
                <a:cubicBezTo>
                  <a:pt x="13" y="19"/>
                  <a:pt x="13" y="19"/>
                  <a:pt x="13" y="19"/>
                </a:cubicBezTo>
                <a:cubicBezTo>
                  <a:pt x="6" y="19"/>
                  <a:pt x="0" y="25"/>
                  <a:pt x="0" y="32"/>
                </a:cubicBezTo>
                <a:cubicBezTo>
                  <a:pt x="0" y="81"/>
                  <a:pt x="0" y="81"/>
                  <a:pt x="0" y="81"/>
                </a:cubicBezTo>
                <a:cubicBezTo>
                  <a:pt x="0" y="88"/>
                  <a:pt x="6" y="93"/>
                  <a:pt x="13" y="93"/>
                </a:cubicBezTo>
                <a:cubicBezTo>
                  <a:pt x="98" y="93"/>
                  <a:pt x="98" y="93"/>
                  <a:pt x="98" y="93"/>
                </a:cubicBezTo>
                <a:cubicBezTo>
                  <a:pt x="105" y="93"/>
                  <a:pt x="110" y="88"/>
                  <a:pt x="110" y="81"/>
                </a:cubicBezTo>
                <a:cubicBezTo>
                  <a:pt x="110" y="32"/>
                  <a:pt x="110" y="32"/>
                  <a:pt x="110" y="32"/>
                </a:cubicBezTo>
                <a:cubicBezTo>
                  <a:pt x="110" y="25"/>
                  <a:pt x="105" y="19"/>
                  <a:pt x="98" y="19"/>
                </a:cubicBezTo>
                <a:close/>
                <a:moveTo>
                  <a:pt x="58" y="7"/>
                </a:moveTo>
                <a:cubicBezTo>
                  <a:pt x="74" y="7"/>
                  <a:pt x="74" y="7"/>
                  <a:pt x="74" y="7"/>
                </a:cubicBezTo>
                <a:cubicBezTo>
                  <a:pt x="74" y="15"/>
                  <a:pt x="74" y="15"/>
                  <a:pt x="74" y="15"/>
                </a:cubicBezTo>
                <a:cubicBezTo>
                  <a:pt x="58" y="15"/>
                  <a:pt x="58" y="15"/>
                  <a:pt x="58" y="15"/>
                </a:cubicBezTo>
                <a:lnTo>
                  <a:pt x="58" y="7"/>
                </a:lnTo>
                <a:close/>
                <a:moveTo>
                  <a:pt x="31" y="31"/>
                </a:moveTo>
                <a:cubicBezTo>
                  <a:pt x="31" y="29"/>
                  <a:pt x="33" y="28"/>
                  <a:pt x="34" y="28"/>
                </a:cubicBezTo>
                <a:cubicBezTo>
                  <a:pt x="36" y="28"/>
                  <a:pt x="38" y="29"/>
                  <a:pt x="38" y="31"/>
                </a:cubicBezTo>
                <a:cubicBezTo>
                  <a:pt x="38" y="33"/>
                  <a:pt x="36" y="35"/>
                  <a:pt x="34" y="35"/>
                </a:cubicBezTo>
                <a:cubicBezTo>
                  <a:pt x="33" y="35"/>
                  <a:pt x="31" y="33"/>
                  <a:pt x="31" y="31"/>
                </a:cubicBezTo>
                <a:close/>
                <a:moveTo>
                  <a:pt x="66" y="86"/>
                </a:moveTo>
                <a:cubicBezTo>
                  <a:pt x="50" y="86"/>
                  <a:pt x="36" y="73"/>
                  <a:pt x="36" y="56"/>
                </a:cubicBezTo>
                <a:cubicBezTo>
                  <a:pt x="36" y="40"/>
                  <a:pt x="50" y="26"/>
                  <a:pt x="66" y="26"/>
                </a:cubicBezTo>
                <a:cubicBezTo>
                  <a:pt x="83" y="26"/>
                  <a:pt x="96" y="40"/>
                  <a:pt x="96" y="56"/>
                </a:cubicBezTo>
                <a:cubicBezTo>
                  <a:pt x="96" y="73"/>
                  <a:pt x="83" y="86"/>
                  <a:pt x="66" y="86"/>
                </a:cubicBezTo>
                <a:close/>
              </a:path>
            </a:pathLst>
          </a:custGeom>
          <a:solidFill>
            <a:srgbClr val="007E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6" tIns="34289" rIns="68576" bIns="34289" anchor="ctr"/>
          <a:lstStyle/>
          <a:p>
            <a:pPr algn="ctr"/>
            <a:endParaRPr lang="zh-CN" altLang="en-US" dirty="0">
              <a:solidFill>
                <a:prstClr val="white"/>
              </a:solidFill>
              <a:ea typeface="微软雅黑" panose="020B0503020204020204" pitchFamily="34" charset="-122"/>
            </a:endParaRPr>
          </a:p>
        </p:txBody>
      </p:sp>
      <p:sp>
        <p:nvSpPr>
          <p:cNvPr id="12" name="TextBox 692"/>
          <p:cNvSpPr txBox="1"/>
          <p:nvPr/>
        </p:nvSpPr>
        <p:spPr bwMode="auto">
          <a:xfrm>
            <a:off x="4895420" y="2476068"/>
            <a:ext cx="147086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添加标题</a:t>
            </a:r>
          </a:p>
        </p:txBody>
      </p:sp>
      <p:sp>
        <p:nvSpPr>
          <p:cNvPr id="13" name="Freeform 1171"/>
          <p:cNvSpPr>
            <a:spLocks noEditPoints="1"/>
          </p:cNvSpPr>
          <p:nvPr/>
        </p:nvSpPr>
        <p:spPr bwMode="auto">
          <a:xfrm>
            <a:off x="7105455" y="1272004"/>
            <a:ext cx="710661" cy="573143"/>
          </a:xfrm>
          <a:custGeom>
            <a:avLst/>
            <a:gdLst>
              <a:gd name="T0" fmla="*/ 89 w 99"/>
              <a:gd name="T1" fmla="*/ 79 h 79"/>
              <a:gd name="T2" fmla="*/ 10 w 99"/>
              <a:gd name="T3" fmla="*/ 79 h 79"/>
              <a:gd name="T4" fmla="*/ 0 w 99"/>
              <a:gd name="T5" fmla="*/ 69 h 79"/>
              <a:gd name="T6" fmla="*/ 0 w 99"/>
              <a:gd name="T7" fmla="*/ 9 h 79"/>
              <a:gd name="T8" fmla="*/ 10 w 99"/>
              <a:gd name="T9" fmla="*/ 0 h 79"/>
              <a:gd name="T10" fmla="*/ 89 w 99"/>
              <a:gd name="T11" fmla="*/ 0 h 79"/>
              <a:gd name="T12" fmla="*/ 99 w 99"/>
              <a:gd name="T13" fmla="*/ 9 h 79"/>
              <a:gd name="T14" fmla="*/ 99 w 99"/>
              <a:gd name="T15" fmla="*/ 69 h 79"/>
              <a:gd name="T16" fmla="*/ 89 w 99"/>
              <a:gd name="T17" fmla="*/ 79 h 79"/>
              <a:gd name="T18" fmla="*/ 10 w 99"/>
              <a:gd name="T19" fmla="*/ 5 h 79"/>
              <a:gd name="T20" fmla="*/ 5 w 99"/>
              <a:gd name="T21" fmla="*/ 9 h 79"/>
              <a:gd name="T22" fmla="*/ 5 w 99"/>
              <a:gd name="T23" fmla="*/ 69 h 79"/>
              <a:gd name="T24" fmla="*/ 10 w 99"/>
              <a:gd name="T25" fmla="*/ 74 h 79"/>
              <a:gd name="T26" fmla="*/ 89 w 99"/>
              <a:gd name="T27" fmla="*/ 74 h 79"/>
              <a:gd name="T28" fmla="*/ 94 w 99"/>
              <a:gd name="T29" fmla="*/ 69 h 79"/>
              <a:gd name="T30" fmla="*/ 94 w 99"/>
              <a:gd name="T31" fmla="*/ 9 h 79"/>
              <a:gd name="T32" fmla="*/ 89 w 99"/>
              <a:gd name="T33" fmla="*/ 5 h 79"/>
              <a:gd name="T34" fmla="*/ 10 w 99"/>
              <a:gd name="T35" fmla="*/ 5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9" h="79">
                <a:moveTo>
                  <a:pt x="89" y="79"/>
                </a:moveTo>
                <a:cubicBezTo>
                  <a:pt x="10" y="79"/>
                  <a:pt x="10" y="79"/>
                  <a:pt x="10" y="79"/>
                </a:cubicBezTo>
                <a:cubicBezTo>
                  <a:pt x="4" y="79"/>
                  <a:pt x="0" y="74"/>
                  <a:pt x="0" y="69"/>
                </a:cubicBezTo>
                <a:cubicBezTo>
                  <a:pt x="0" y="9"/>
                  <a:pt x="0" y="9"/>
                  <a:pt x="0" y="9"/>
                </a:cubicBezTo>
                <a:cubicBezTo>
                  <a:pt x="0" y="4"/>
                  <a:pt x="4" y="0"/>
                  <a:pt x="10" y="0"/>
                </a:cubicBezTo>
                <a:cubicBezTo>
                  <a:pt x="89" y="0"/>
                  <a:pt x="89" y="0"/>
                  <a:pt x="89" y="0"/>
                </a:cubicBezTo>
                <a:cubicBezTo>
                  <a:pt x="95" y="0"/>
                  <a:pt x="99" y="4"/>
                  <a:pt x="99" y="9"/>
                </a:cubicBezTo>
                <a:cubicBezTo>
                  <a:pt x="99" y="69"/>
                  <a:pt x="99" y="69"/>
                  <a:pt x="99" y="69"/>
                </a:cubicBezTo>
                <a:cubicBezTo>
                  <a:pt x="99" y="74"/>
                  <a:pt x="95" y="79"/>
                  <a:pt x="89" y="79"/>
                </a:cubicBezTo>
                <a:close/>
                <a:moveTo>
                  <a:pt x="10" y="5"/>
                </a:moveTo>
                <a:cubicBezTo>
                  <a:pt x="7" y="5"/>
                  <a:pt x="5" y="7"/>
                  <a:pt x="5" y="9"/>
                </a:cubicBezTo>
                <a:cubicBezTo>
                  <a:pt x="5" y="69"/>
                  <a:pt x="5" y="69"/>
                  <a:pt x="5" y="69"/>
                </a:cubicBezTo>
                <a:cubicBezTo>
                  <a:pt x="5" y="72"/>
                  <a:pt x="7" y="74"/>
                  <a:pt x="10" y="74"/>
                </a:cubicBezTo>
                <a:cubicBezTo>
                  <a:pt x="89" y="74"/>
                  <a:pt x="89" y="74"/>
                  <a:pt x="89" y="74"/>
                </a:cubicBezTo>
                <a:cubicBezTo>
                  <a:pt x="92" y="74"/>
                  <a:pt x="94" y="72"/>
                  <a:pt x="94" y="69"/>
                </a:cubicBezTo>
                <a:cubicBezTo>
                  <a:pt x="94" y="9"/>
                  <a:pt x="94" y="9"/>
                  <a:pt x="94" y="9"/>
                </a:cubicBezTo>
                <a:cubicBezTo>
                  <a:pt x="94" y="7"/>
                  <a:pt x="92" y="5"/>
                  <a:pt x="89" y="5"/>
                </a:cubicBezTo>
                <a:lnTo>
                  <a:pt x="10" y="5"/>
                </a:lnTo>
                <a:close/>
              </a:path>
            </a:pathLst>
          </a:custGeom>
          <a:solidFill>
            <a:schemeClr val="tx2">
              <a:lumMod val="75000"/>
            </a:schemeClr>
          </a:solidFill>
          <a:ln>
            <a:noFill/>
          </a:ln>
        </p:spPr>
        <p:txBody>
          <a:bodyPr anchor="ctr"/>
          <a:lstStyle/>
          <a:p>
            <a:pPr algn="ctr" defTabSz="914400"/>
            <a:endParaRPr lang="zh-CN" altLang="en-US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Freeform 1172"/>
          <p:cNvSpPr>
            <a:spLocks/>
          </p:cNvSpPr>
          <p:nvPr/>
        </p:nvSpPr>
        <p:spPr bwMode="auto">
          <a:xfrm>
            <a:off x="7178552" y="1374181"/>
            <a:ext cx="546067" cy="391223"/>
          </a:xfrm>
          <a:custGeom>
            <a:avLst/>
            <a:gdLst>
              <a:gd name="T0" fmla="*/ 76 w 76"/>
              <a:gd name="T1" fmla="*/ 49 h 54"/>
              <a:gd name="T2" fmla="*/ 70 w 76"/>
              <a:gd name="T3" fmla="*/ 54 h 54"/>
              <a:gd name="T4" fmla="*/ 6 w 76"/>
              <a:gd name="T5" fmla="*/ 54 h 54"/>
              <a:gd name="T6" fmla="*/ 0 w 76"/>
              <a:gd name="T7" fmla="*/ 49 h 54"/>
              <a:gd name="T8" fmla="*/ 0 w 76"/>
              <a:gd name="T9" fmla="*/ 6 h 54"/>
              <a:gd name="T10" fmla="*/ 6 w 76"/>
              <a:gd name="T11" fmla="*/ 0 h 54"/>
              <a:gd name="T12" fmla="*/ 70 w 76"/>
              <a:gd name="T13" fmla="*/ 0 h 54"/>
              <a:gd name="T14" fmla="*/ 76 w 76"/>
              <a:gd name="T15" fmla="*/ 6 h 54"/>
              <a:gd name="T16" fmla="*/ 76 w 76"/>
              <a:gd name="T17" fmla="*/ 49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76" h="54">
                <a:moveTo>
                  <a:pt x="76" y="49"/>
                </a:moveTo>
                <a:cubicBezTo>
                  <a:pt x="76" y="52"/>
                  <a:pt x="73" y="54"/>
                  <a:pt x="70" y="54"/>
                </a:cubicBezTo>
                <a:cubicBezTo>
                  <a:pt x="6" y="54"/>
                  <a:pt x="6" y="54"/>
                  <a:pt x="6" y="54"/>
                </a:cubicBezTo>
                <a:cubicBezTo>
                  <a:pt x="2" y="54"/>
                  <a:pt x="0" y="52"/>
                  <a:pt x="0" y="49"/>
                </a:cubicBezTo>
                <a:cubicBezTo>
                  <a:pt x="0" y="6"/>
                  <a:pt x="0" y="6"/>
                  <a:pt x="0" y="6"/>
                </a:cubicBezTo>
                <a:cubicBezTo>
                  <a:pt x="0" y="3"/>
                  <a:pt x="2" y="0"/>
                  <a:pt x="6" y="0"/>
                </a:cubicBezTo>
                <a:cubicBezTo>
                  <a:pt x="70" y="0"/>
                  <a:pt x="70" y="0"/>
                  <a:pt x="70" y="0"/>
                </a:cubicBezTo>
                <a:cubicBezTo>
                  <a:pt x="73" y="0"/>
                  <a:pt x="76" y="3"/>
                  <a:pt x="76" y="6"/>
                </a:cubicBezTo>
                <a:lnTo>
                  <a:pt x="76" y="49"/>
                </a:lnTo>
                <a:close/>
              </a:path>
            </a:pathLst>
          </a:custGeom>
          <a:solidFill>
            <a:schemeClr val="tx2">
              <a:lumMod val="75000"/>
            </a:schemeClr>
          </a:solidFill>
          <a:ln>
            <a:noFill/>
          </a:ln>
        </p:spPr>
        <p:txBody>
          <a:bodyPr anchor="ctr"/>
          <a:lstStyle/>
          <a:p>
            <a:pPr algn="ctr" defTabSz="914400"/>
            <a:endParaRPr lang="zh-CN" altLang="en-US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Freeform 1173"/>
          <p:cNvSpPr>
            <a:spLocks/>
          </p:cNvSpPr>
          <p:nvPr/>
        </p:nvSpPr>
        <p:spPr bwMode="auto">
          <a:xfrm>
            <a:off x="7308129" y="1969526"/>
            <a:ext cx="259478" cy="45719"/>
          </a:xfrm>
          <a:custGeom>
            <a:avLst/>
            <a:gdLst>
              <a:gd name="T0" fmla="*/ 36 w 36"/>
              <a:gd name="T1" fmla="*/ 3 h 6"/>
              <a:gd name="T2" fmla="*/ 33 w 36"/>
              <a:gd name="T3" fmla="*/ 6 h 6"/>
              <a:gd name="T4" fmla="*/ 3 w 36"/>
              <a:gd name="T5" fmla="*/ 6 h 6"/>
              <a:gd name="T6" fmla="*/ 0 w 36"/>
              <a:gd name="T7" fmla="*/ 3 h 6"/>
              <a:gd name="T8" fmla="*/ 0 w 36"/>
              <a:gd name="T9" fmla="*/ 3 h 6"/>
              <a:gd name="T10" fmla="*/ 3 w 36"/>
              <a:gd name="T11" fmla="*/ 0 h 6"/>
              <a:gd name="T12" fmla="*/ 33 w 36"/>
              <a:gd name="T13" fmla="*/ 0 h 6"/>
              <a:gd name="T14" fmla="*/ 36 w 36"/>
              <a:gd name="T15" fmla="*/ 3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6" h="6">
                <a:moveTo>
                  <a:pt x="36" y="3"/>
                </a:moveTo>
                <a:cubicBezTo>
                  <a:pt x="36" y="4"/>
                  <a:pt x="35" y="6"/>
                  <a:pt x="33" y="6"/>
                </a:cubicBezTo>
                <a:cubicBezTo>
                  <a:pt x="3" y="6"/>
                  <a:pt x="3" y="6"/>
                  <a:pt x="3" y="6"/>
                </a:cubicBezTo>
                <a:cubicBezTo>
                  <a:pt x="1" y="6"/>
                  <a:pt x="0" y="4"/>
                  <a:pt x="0" y="3"/>
                </a:cubicBezTo>
                <a:cubicBezTo>
                  <a:pt x="0" y="3"/>
                  <a:pt x="0" y="3"/>
                  <a:pt x="0" y="3"/>
                </a:cubicBezTo>
                <a:cubicBezTo>
                  <a:pt x="0" y="1"/>
                  <a:pt x="1" y="0"/>
                  <a:pt x="3" y="0"/>
                </a:cubicBezTo>
                <a:cubicBezTo>
                  <a:pt x="33" y="0"/>
                  <a:pt x="33" y="0"/>
                  <a:pt x="33" y="0"/>
                </a:cubicBezTo>
                <a:cubicBezTo>
                  <a:pt x="35" y="0"/>
                  <a:pt x="36" y="1"/>
                  <a:pt x="36" y="3"/>
                </a:cubicBezTo>
                <a:close/>
              </a:path>
            </a:pathLst>
          </a:custGeom>
          <a:solidFill>
            <a:schemeClr val="tx2">
              <a:lumMod val="75000"/>
            </a:schemeClr>
          </a:solidFill>
          <a:ln>
            <a:noFill/>
          </a:ln>
        </p:spPr>
        <p:txBody>
          <a:bodyPr anchor="ctr"/>
          <a:lstStyle/>
          <a:p>
            <a:pPr algn="ctr" defTabSz="914400"/>
            <a:endParaRPr lang="zh-CN" altLang="en-US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Freeform 1174"/>
          <p:cNvSpPr>
            <a:spLocks noEditPoints="1"/>
          </p:cNvSpPr>
          <p:nvPr/>
        </p:nvSpPr>
        <p:spPr bwMode="auto">
          <a:xfrm>
            <a:off x="6809744" y="1726651"/>
            <a:ext cx="294334" cy="179963"/>
          </a:xfrm>
          <a:custGeom>
            <a:avLst/>
            <a:gdLst>
              <a:gd name="T0" fmla="*/ 0 w 41"/>
              <a:gd name="T1" fmla="*/ 17 h 25"/>
              <a:gd name="T2" fmla="*/ 8 w 41"/>
              <a:gd name="T3" fmla="*/ 25 h 25"/>
              <a:gd name="T4" fmla="*/ 34 w 41"/>
              <a:gd name="T5" fmla="*/ 25 h 25"/>
              <a:gd name="T6" fmla="*/ 41 w 41"/>
              <a:gd name="T7" fmla="*/ 17 h 25"/>
              <a:gd name="T8" fmla="*/ 41 w 41"/>
              <a:gd name="T9" fmla="*/ 0 h 25"/>
              <a:gd name="T10" fmla="*/ 0 w 41"/>
              <a:gd name="T11" fmla="*/ 0 h 25"/>
              <a:gd name="T12" fmla="*/ 0 w 41"/>
              <a:gd name="T13" fmla="*/ 17 h 25"/>
              <a:gd name="T14" fmla="*/ 21 w 41"/>
              <a:gd name="T15" fmla="*/ 11 h 25"/>
              <a:gd name="T16" fmla="*/ 24 w 41"/>
              <a:gd name="T17" fmla="*/ 15 h 25"/>
              <a:gd name="T18" fmla="*/ 21 w 41"/>
              <a:gd name="T19" fmla="*/ 18 h 25"/>
              <a:gd name="T20" fmla="*/ 17 w 41"/>
              <a:gd name="T21" fmla="*/ 15 h 25"/>
              <a:gd name="T22" fmla="*/ 21 w 41"/>
              <a:gd name="T23" fmla="*/ 11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1" h="25">
                <a:moveTo>
                  <a:pt x="0" y="17"/>
                </a:moveTo>
                <a:cubicBezTo>
                  <a:pt x="0" y="22"/>
                  <a:pt x="3" y="25"/>
                  <a:pt x="8" y="25"/>
                </a:cubicBezTo>
                <a:cubicBezTo>
                  <a:pt x="34" y="25"/>
                  <a:pt x="34" y="25"/>
                  <a:pt x="34" y="25"/>
                </a:cubicBezTo>
                <a:cubicBezTo>
                  <a:pt x="38" y="25"/>
                  <a:pt x="41" y="22"/>
                  <a:pt x="41" y="17"/>
                </a:cubicBezTo>
                <a:cubicBezTo>
                  <a:pt x="41" y="0"/>
                  <a:pt x="41" y="0"/>
                  <a:pt x="41" y="0"/>
                </a:cubicBezTo>
                <a:cubicBezTo>
                  <a:pt x="0" y="0"/>
                  <a:pt x="0" y="0"/>
                  <a:pt x="0" y="0"/>
                </a:cubicBezTo>
                <a:lnTo>
                  <a:pt x="0" y="17"/>
                </a:lnTo>
                <a:close/>
                <a:moveTo>
                  <a:pt x="21" y="11"/>
                </a:moveTo>
                <a:cubicBezTo>
                  <a:pt x="22" y="11"/>
                  <a:pt x="24" y="13"/>
                  <a:pt x="24" y="15"/>
                </a:cubicBezTo>
                <a:cubicBezTo>
                  <a:pt x="24" y="17"/>
                  <a:pt x="22" y="18"/>
                  <a:pt x="21" y="18"/>
                </a:cubicBezTo>
                <a:cubicBezTo>
                  <a:pt x="19" y="18"/>
                  <a:pt x="17" y="17"/>
                  <a:pt x="17" y="15"/>
                </a:cubicBezTo>
                <a:cubicBezTo>
                  <a:pt x="17" y="13"/>
                  <a:pt x="19" y="11"/>
                  <a:pt x="21" y="11"/>
                </a:cubicBezTo>
                <a:close/>
              </a:path>
            </a:pathLst>
          </a:custGeom>
          <a:solidFill>
            <a:schemeClr val="tx2">
              <a:lumMod val="75000"/>
            </a:schemeClr>
          </a:solidFill>
          <a:ln>
            <a:noFill/>
          </a:ln>
        </p:spPr>
        <p:txBody>
          <a:bodyPr anchor="ctr"/>
          <a:lstStyle/>
          <a:p>
            <a:pPr algn="ctr" defTabSz="914400"/>
            <a:endParaRPr lang="zh-CN" altLang="en-US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Freeform 1175"/>
          <p:cNvSpPr>
            <a:spLocks noEditPoints="1"/>
          </p:cNvSpPr>
          <p:nvPr/>
        </p:nvSpPr>
        <p:spPr bwMode="auto">
          <a:xfrm>
            <a:off x="6809744" y="1298403"/>
            <a:ext cx="294334" cy="442082"/>
          </a:xfrm>
          <a:custGeom>
            <a:avLst/>
            <a:gdLst>
              <a:gd name="T0" fmla="*/ 34 w 41"/>
              <a:gd name="T1" fmla="*/ 0 h 61"/>
              <a:gd name="T2" fmla="*/ 8 w 41"/>
              <a:gd name="T3" fmla="*/ 0 h 61"/>
              <a:gd name="T4" fmla="*/ 0 w 41"/>
              <a:gd name="T5" fmla="*/ 7 h 61"/>
              <a:gd name="T6" fmla="*/ 0 w 41"/>
              <a:gd name="T7" fmla="*/ 61 h 61"/>
              <a:gd name="T8" fmla="*/ 41 w 41"/>
              <a:gd name="T9" fmla="*/ 61 h 61"/>
              <a:gd name="T10" fmla="*/ 41 w 41"/>
              <a:gd name="T11" fmla="*/ 7 h 61"/>
              <a:gd name="T12" fmla="*/ 34 w 41"/>
              <a:gd name="T13" fmla="*/ 0 h 61"/>
              <a:gd name="T14" fmla="*/ 35 w 41"/>
              <a:gd name="T15" fmla="*/ 26 h 61"/>
              <a:gd name="T16" fmla="*/ 5 w 41"/>
              <a:gd name="T17" fmla="*/ 26 h 61"/>
              <a:gd name="T18" fmla="*/ 5 w 41"/>
              <a:gd name="T19" fmla="*/ 19 h 61"/>
              <a:gd name="T20" fmla="*/ 35 w 41"/>
              <a:gd name="T21" fmla="*/ 19 h 61"/>
              <a:gd name="T22" fmla="*/ 35 w 41"/>
              <a:gd name="T23" fmla="*/ 26 h 61"/>
              <a:gd name="T24" fmla="*/ 35 w 41"/>
              <a:gd name="T25" fmla="*/ 13 h 61"/>
              <a:gd name="T26" fmla="*/ 5 w 41"/>
              <a:gd name="T27" fmla="*/ 13 h 61"/>
              <a:gd name="T28" fmla="*/ 5 w 41"/>
              <a:gd name="T29" fmla="*/ 6 h 61"/>
              <a:gd name="T30" fmla="*/ 35 w 41"/>
              <a:gd name="T31" fmla="*/ 6 h 61"/>
              <a:gd name="T32" fmla="*/ 35 w 41"/>
              <a:gd name="T33" fmla="*/ 13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1" h="61">
                <a:moveTo>
                  <a:pt x="34" y="0"/>
                </a:moveTo>
                <a:cubicBezTo>
                  <a:pt x="8" y="0"/>
                  <a:pt x="8" y="0"/>
                  <a:pt x="8" y="0"/>
                </a:cubicBezTo>
                <a:cubicBezTo>
                  <a:pt x="3" y="0"/>
                  <a:pt x="0" y="3"/>
                  <a:pt x="0" y="7"/>
                </a:cubicBezTo>
                <a:cubicBezTo>
                  <a:pt x="0" y="61"/>
                  <a:pt x="0" y="61"/>
                  <a:pt x="0" y="61"/>
                </a:cubicBezTo>
                <a:cubicBezTo>
                  <a:pt x="41" y="61"/>
                  <a:pt x="41" y="61"/>
                  <a:pt x="41" y="61"/>
                </a:cubicBezTo>
                <a:cubicBezTo>
                  <a:pt x="41" y="7"/>
                  <a:pt x="41" y="7"/>
                  <a:pt x="41" y="7"/>
                </a:cubicBezTo>
                <a:cubicBezTo>
                  <a:pt x="41" y="3"/>
                  <a:pt x="38" y="0"/>
                  <a:pt x="34" y="0"/>
                </a:cubicBezTo>
                <a:close/>
                <a:moveTo>
                  <a:pt x="35" y="26"/>
                </a:moveTo>
                <a:cubicBezTo>
                  <a:pt x="5" y="26"/>
                  <a:pt x="5" y="26"/>
                  <a:pt x="5" y="26"/>
                </a:cubicBezTo>
                <a:cubicBezTo>
                  <a:pt x="5" y="19"/>
                  <a:pt x="5" y="19"/>
                  <a:pt x="5" y="19"/>
                </a:cubicBezTo>
                <a:cubicBezTo>
                  <a:pt x="35" y="19"/>
                  <a:pt x="35" y="19"/>
                  <a:pt x="35" y="19"/>
                </a:cubicBezTo>
                <a:lnTo>
                  <a:pt x="35" y="26"/>
                </a:lnTo>
                <a:close/>
                <a:moveTo>
                  <a:pt x="35" y="13"/>
                </a:moveTo>
                <a:cubicBezTo>
                  <a:pt x="5" y="13"/>
                  <a:pt x="5" y="13"/>
                  <a:pt x="5" y="13"/>
                </a:cubicBezTo>
                <a:cubicBezTo>
                  <a:pt x="5" y="6"/>
                  <a:pt x="5" y="6"/>
                  <a:pt x="5" y="6"/>
                </a:cubicBezTo>
                <a:cubicBezTo>
                  <a:pt x="35" y="6"/>
                  <a:pt x="35" y="6"/>
                  <a:pt x="35" y="6"/>
                </a:cubicBezTo>
                <a:lnTo>
                  <a:pt x="35" y="13"/>
                </a:lnTo>
                <a:close/>
              </a:path>
            </a:pathLst>
          </a:custGeom>
          <a:solidFill>
            <a:schemeClr val="tx2">
              <a:lumMod val="75000"/>
            </a:schemeClr>
          </a:solidFill>
          <a:ln>
            <a:noFill/>
          </a:ln>
        </p:spPr>
        <p:txBody>
          <a:bodyPr anchor="ctr"/>
          <a:lstStyle/>
          <a:p>
            <a:pPr algn="ctr" defTabSz="914400"/>
            <a:endParaRPr lang="zh-CN" altLang="en-US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TextBox 692"/>
          <p:cNvSpPr txBox="1"/>
          <p:nvPr/>
        </p:nvSpPr>
        <p:spPr bwMode="auto">
          <a:xfrm>
            <a:off x="6792111" y="2476068"/>
            <a:ext cx="147086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添加标题</a:t>
            </a:r>
          </a:p>
        </p:txBody>
      </p:sp>
      <p:sp>
        <p:nvSpPr>
          <p:cNvPr id="19" name="矩形 1"/>
          <p:cNvSpPr>
            <a:spLocks noChangeArrowheads="1"/>
          </p:cNvSpPr>
          <p:nvPr/>
        </p:nvSpPr>
        <p:spPr bwMode="auto">
          <a:xfrm>
            <a:off x="2719080" y="3152211"/>
            <a:ext cx="2012721" cy="92333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点击此处添加文本内容，如关键词、部分简单介绍等。点击此处添加文本内容，</a:t>
            </a:r>
          </a:p>
        </p:txBody>
      </p:sp>
      <p:sp>
        <p:nvSpPr>
          <p:cNvPr id="20" name="矩形 1"/>
          <p:cNvSpPr>
            <a:spLocks noChangeArrowheads="1"/>
          </p:cNvSpPr>
          <p:nvPr/>
        </p:nvSpPr>
        <p:spPr bwMode="auto">
          <a:xfrm>
            <a:off x="4624492" y="3121770"/>
            <a:ext cx="2012721" cy="92333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点击此处添加文本内容，如关键词、部分简单介绍等。点击此处添加文本内容，</a:t>
            </a:r>
          </a:p>
        </p:txBody>
      </p:sp>
      <p:sp>
        <p:nvSpPr>
          <p:cNvPr id="21" name="矩形 1"/>
          <p:cNvSpPr>
            <a:spLocks noChangeArrowheads="1"/>
          </p:cNvSpPr>
          <p:nvPr/>
        </p:nvSpPr>
        <p:spPr bwMode="auto">
          <a:xfrm>
            <a:off x="6553271" y="3135892"/>
            <a:ext cx="2012721" cy="92333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点击此处添加文本内容，如关键词、部分简单介绍等。点击此处添加文本内容</a:t>
            </a:r>
          </a:p>
        </p:txBody>
      </p:sp>
    </p:spTree>
    <p:extLst>
      <p:ext uri="{BB962C8B-B14F-4D97-AF65-F5344CB8AC3E}">
        <p14:creationId xmlns:p14="http://schemas.microsoft.com/office/powerpoint/2010/main" val="21746689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conveyor dir="l"/>
      </p:transition>
    </mc:Choice>
    <mc:Fallback xmlns="">
      <p:transition spd="slow" advClick="0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4" grpId="0"/>
      <p:bldP spid="5" grpId="0"/>
      <p:bldP spid="6" grpId="0" animBg="1"/>
      <p:bldP spid="7" grpId="0" animBg="1"/>
      <p:bldP spid="8" grpId="0" animBg="1"/>
      <p:bldP spid="9" grpId="0"/>
      <p:bldP spid="10" grpId="0" animBg="1"/>
      <p:bldP spid="11" grpId="0" animBg="1"/>
      <p:bldP spid="12" grpId="0"/>
      <p:bldP spid="13" grpId="0" animBg="1"/>
      <p:bldP spid="14" grpId="0" animBg="1"/>
      <p:bldP spid="15" grpId="0" animBg="1"/>
      <p:bldP spid="16" grpId="0" animBg="1"/>
      <p:bldP spid="17" grpId="0" animBg="1"/>
      <p:bldP spid="18" grpId="0"/>
      <p:bldP spid="19" grpId="0"/>
      <p:bldP spid="20" grpId="0"/>
      <p:bldP spid="2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22294" y="197427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</a:p>
        </p:txBody>
      </p:sp>
      <p:grpSp>
        <p:nvGrpSpPr>
          <p:cNvPr id="3" name="组合 2"/>
          <p:cNvGrpSpPr>
            <a:grpSpLocks/>
          </p:cNvGrpSpPr>
          <p:nvPr/>
        </p:nvGrpSpPr>
        <p:grpSpPr bwMode="auto">
          <a:xfrm>
            <a:off x="1246422" y="1188886"/>
            <a:ext cx="3516312" cy="3100301"/>
            <a:chOff x="839089" y="1335615"/>
            <a:chExt cx="4688114" cy="4557741"/>
          </a:xfrm>
          <a:noFill/>
        </p:grpSpPr>
        <p:grpSp>
          <p:nvGrpSpPr>
            <p:cNvPr id="4" name="组合 3"/>
            <p:cNvGrpSpPr>
              <a:grpSpLocks/>
            </p:cNvGrpSpPr>
            <p:nvPr/>
          </p:nvGrpSpPr>
          <p:grpSpPr bwMode="auto">
            <a:xfrm rot="-297887">
              <a:off x="2464998" y="1335615"/>
              <a:ext cx="1246069" cy="1162675"/>
              <a:chOff x="3291496" y="1520180"/>
              <a:chExt cx="1458832" cy="1361201"/>
            </a:xfrm>
            <a:grpFill/>
          </p:grpSpPr>
          <p:cxnSp>
            <p:nvCxnSpPr>
              <p:cNvPr id="6" name="直接连接符 5"/>
              <p:cNvCxnSpPr>
                <a:endCxn id="8" idx="3"/>
              </p:cNvCxnSpPr>
              <p:nvPr/>
            </p:nvCxnSpPr>
            <p:spPr>
              <a:xfrm rot="297887" flipV="1">
                <a:off x="3291496" y="2251656"/>
                <a:ext cx="637966" cy="550949"/>
              </a:xfrm>
              <a:prstGeom prst="line">
                <a:avLst/>
              </a:prstGeom>
              <a:grpFill/>
              <a:ln>
                <a:solidFill>
                  <a:schemeClr val="tx2">
                    <a:lumMod val="75000"/>
                  </a:schemeClr>
                </a:solidFill>
              </a:ln>
            </p:spPr>
          </p:cxnSp>
          <p:cxnSp>
            <p:nvCxnSpPr>
              <p:cNvPr id="7" name="直接连接符 6"/>
              <p:cNvCxnSpPr>
                <a:stCxn id="8" idx="5"/>
              </p:cNvCxnSpPr>
              <p:nvPr/>
            </p:nvCxnSpPr>
            <p:spPr>
              <a:xfrm rot="297887">
                <a:off x="4131366" y="2311593"/>
                <a:ext cx="618962" cy="569778"/>
              </a:xfrm>
              <a:prstGeom prst="line">
                <a:avLst/>
              </a:prstGeom>
              <a:grpFill/>
              <a:ln>
                <a:solidFill>
                  <a:schemeClr val="tx2">
                    <a:lumMod val="75000"/>
                  </a:schemeClr>
                </a:solidFill>
              </a:ln>
            </p:spPr>
          </p:cxnSp>
          <p:sp>
            <p:nvSpPr>
              <p:cNvPr id="8" name="椭圆 7"/>
              <p:cNvSpPr/>
              <p:nvPr/>
            </p:nvSpPr>
            <p:spPr>
              <a:xfrm>
                <a:off x="3907429" y="1520180"/>
                <a:ext cx="289916" cy="893862"/>
              </a:xfrm>
              <a:prstGeom prst="ellipse">
                <a:avLst/>
              </a:prstGeom>
              <a:grpFill/>
              <a:ln>
                <a:solidFill>
                  <a:schemeClr val="tx2">
                    <a:lumMod val="75000"/>
                  </a:schemeClr>
                </a:solidFill>
              </a:ln>
            </p:spPr>
            <p:txBody>
              <a:bodyPr anchor="ctr"/>
              <a:lstStyle/>
              <a:p>
                <a:pPr algn="ctr" defTabSz="914400"/>
                <a:endParaRPr lang="zh-CN" altLang="en-US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5" name="矩形 4"/>
            <p:cNvSpPr/>
            <p:nvPr/>
          </p:nvSpPr>
          <p:spPr>
            <a:xfrm>
              <a:off x="839089" y="2463214"/>
              <a:ext cx="4688114" cy="3430142"/>
            </a:xfrm>
            <a:prstGeom prst="rect">
              <a:avLst/>
            </a:prstGeom>
            <a:grpFill/>
            <a:ln>
              <a:solidFill>
                <a:schemeClr val="tx2">
                  <a:lumMod val="75000"/>
                </a:schemeClr>
              </a:solidFill>
            </a:ln>
          </p:spPr>
          <p:txBody>
            <a:bodyPr anchor="ctr"/>
            <a:lstStyle/>
            <a:p>
              <a:pPr algn="ctr" defTabSz="914400"/>
              <a:endParaRPr lang="zh-CN" altLang="en-US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9" name="矩形 8"/>
          <p:cNvSpPr/>
          <p:nvPr/>
        </p:nvSpPr>
        <p:spPr>
          <a:xfrm>
            <a:off x="1444863" y="2491838"/>
            <a:ext cx="3119437" cy="1029513"/>
          </a:xfrm>
          <a:prstGeom prst="rect">
            <a:avLst/>
          </a:prstGeom>
          <a:noFill/>
          <a:ln>
            <a:noFill/>
          </a:ln>
        </p:spPr>
        <p:txBody>
          <a:bodyPr lIns="68580" tIns="34290" rIns="68580" bIns="34290">
            <a:spAutoFit/>
          </a:bodyPr>
          <a:lstStyle/>
          <a:p>
            <a:pPr eaLnBrk="1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您的内容打在这里，或者通过复制您的文本后，在此框中选择粘贴，并选择只保留文字。您的内容打在这里，或者通过复制您的文本后。</a:t>
            </a:r>
            <a:endParaRPr lang="en-US" altLang="zh-CN" sz="1200" dirty="0">
              <a:solidFill>
                <a:schemeClr val="tx2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444863" y="3456614"/>
            <a:ext cx="3119437" cy="525978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/>
          <a:p>
            <a:pPr eaLnBrk="1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</a:t>
            </a:r>
            <a:endParaRPr lang="en-US" altLang="zh-CN" sz="1200" dirty="0">
              <a:solidFill>
                <a:schemeClr val="tx2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1" name="组合 10"/>
          <p:cNvGrpSpPr>
            <a:grpSpLocks/>
          </p:cNvGrpSpPr>
          <p:nvPr/>
        </p:nvGrpSpPr>
        <p:grpSpPr bwMode="auto">
          <a:xfrm>
            <a:off x="5201977" y="1156206"/>
            <a:ext cx="2601913" cy="2857762"/>
            <a:chOff x="6502470" y="1190549"/>
            <a:chExt cx="3467440" cy="3809947"/>
          </a:xfrm>
          <a:solidFill>
            <a:srgbClr val="FF9999"/>
          </a:solidFill>
        </p:grpSpPr>
        <p:grpSp>
          <p:nvGrpSpPr>
            <p:cNvPr id="12" name="组合 11"/>
            <p:cNvGrpSpPr>
              <a:grpSpLocks/>
            </p:cNvGrpSpPr>
            <p:nvPr/>
          </p:nvGrpSpPr>
          <p:grpSpPr bwMode="auto">
            <a:xfrm rot="-297887">
              <a:off x="7515488" y="1190549"/>
              <a:ext cx="1250622" cy="1303564"/>
              <a:chOff x="3107187" y="992862"/>
              <a:chExt cx="1790898" cy="1866713"/>
            </a:xfrm>
            <a:grpFill/>
          </p:grpSpPr>
          <p:cxnSp>
            <p:nvCxnSpPr>
              <p:cNvPr id="14" name="直接连接符 13"/>
              <p:cNvCxnSpPr>
                <a:endCxn id="16" idx="3"/>
              </p:cNvCxnSpPr>
              <p:nvPr/>
            </p:nvCxnSpPr>
            <p:spPr>
              <a:xfrm rot="297887" flipV="1">
                <a:off x="3107187" y="2330956"/>
                <a:ext cx="839341" cy="439118"/>
              </a:xfrm>
              <a:prstGeom prst="line">
                <a:avLst/>
              </a:prstGeom>
              <a:grpFill/>
              <a:ln w="9525" cap="flat">
                <a:solidFill>
                  <a:srgbClr val="FF9999"/>
                </a:solidFill>
                <a:prstDash val="solid"/>
                <a:miter lim="400000"/>
              </a:ln>
              <a:effectLst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cxnSp>
            <p:nvCxnSpPr>
              <p:cNvPr id="15" name="直接连接符 14"/>
              <p:cNvCxnSpPr>
                <a:stCxn id="16" idx="5"/>
              </p:cNvCxnSpPr>
              <p:nvPr/>
            </p:nvCxnSpPr>
            <p:spPr>
              <a:xfrm rot="297887">
                <a:off x="4146159" y="2399802"/>
                <a:ext cx="751926" cy="459773"/>
              </a:xfrm>
              <a:prstGeom prst="line">
                <a:avLst/>
              </a:prstGeom>
              <a:grpFill/>
              <a:ln w="9525" cap="flat">
                <a:solidFill>
                  <a:srgbClr val="FF9999"/>
                </a:solidFill>
                <a:prstDash val="solid"/>
                <a:miter lim="400000"/>
              </a:ln>
              <a:effectLst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sp>
            <p:nvSpPr>
              <p:cNvPr id="16" name="椭圆 15"/>
              <p:cNvSpPr/>
              <p:nvPr/>
            </p:nvSpPr>
            <p:spPr>
              <a:xfrm>
                <a:off x="3921798" y="992862"/>
                <a:ext cx="287806" cy="1611209"/>
              </a:xfrm>
              <a:prstGeom prst="ellipse">
                <a:avLst/>
              </a:prstGeom>
              <a:grpFill/>
              <a:ln w="12700">
                <a:solidFill>
                  <a:srgbClr val="FF9999"/>
                </a:solidFill>
              </a:ln>
            </p:spPr>
            <p:txBody>
              <a:bodyPr anchor="ctr">
                <a:spAutoFit/>
              </a:bodyPr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3300" dirty="0"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sp>
          <p:nvSpPr>
            <p:cNvPr id="13" name="矩形 12"/>
            <p:cNvSpPr/>
            <p:nvPr/>
          </p:nvSpPr>
          <p:spPr>
            <a:xfrm>
              <a:off x="6502470" y="2464998"/>
              <a:ext cx="3467440" cy="2535498"/>
            </a:xfrm>
            <a:prstGeom prst="rect">
              <a:avLst/>
            </a:prstGeom>
            <a:grpFill/>
            <a:ln>
              <a:solidFill>
                <a:srgbClr val="FF9999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17" name="矩形 16"/>
          <p:cNvSpPr/>
          <p:nvPr/>
        </p:nvSpPr>
        <p:spPr>
          <a:xfrm>
            <a:off x="5354675" y="2595769"/>
            <a:ext cx="2300287" cy="1269578"/>
          </a:xfrm>
          <a:prstGeom prst="rect">
            <a:avLst/>
          </a:prstGeom>
          <a:noFill/>
          <a:ln>
            <a:noFill/>
          </a:ln>
        </p:spPr>
        <p:txBody>
          <a:bodyPr lIns="68580" tIns="34290" rIns="68580" bIns="34290">
            <a:spAutoFit/>
          </a:bodyPr>
          <a:lstStyle/>
          <a:p>
            <a:pPr eaLnBrk="1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您的内容打在这里，或者通过复制您的文本后，在此框中选择粘贴，并选择只保留文字。您的内容打在这里，或者通过复制您的文本后，</a:t>
            </a:r>
            <a:endParaRPr lang="en-US" altLang="zh-CN" sz="1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344008" y="2072774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5948935" y="2205498"/>
            <a:ext cx="1005403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</a:p>
        </p:txBody>
      </p:sp>
    </p:spTree>
    <p:extLst>
      <p:ext uri="{BB962C8B-B14F-4D97-AF65-F5344CB8AC3E}">
        <p14:creationId xmlns:p14="http://schemas.microsoft.com/office/powerpoint/2010/main" val="2235008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conveyor dir="l"/>
      </p:transition>
    </mc:Choice>
    <mc:Fallback xmlns="">
      <p:transition spd="slow" advClick="0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" grpId="0"/>
      <p:bldP spid="10" grpId="0"/>
      <p:bldP spid="17" grpId="0"/>
      <p:bldP spid="18" grpId="0"/>
      <p:bldP spid="1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>
          <a:xfrm rot="2575115">
            <a:off x="623370" y="1401906"/>
            <a:ext cx="2474497" cy="2449008"/>
          </a:xfrm>
          <a:prstGeom prst="round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2">
                  <a:lumMod val="75000"/>
                </a:schemeClr>
              </a:solidFill>
              <a:ea typeface="微软雅黑" panose="020B0503020204020204" pitchFamily="34" charset="-122"/>
            </a:endParaRPr>
          </a:p>
        </p:txBody>
      </p:sp>
      <p:sp>
        <p:nvSpPr>
          <p:cNvPr id="7" name="MH_SubTitle_1"/>
          <p:cNvSpPr/>
          <p:nvPr>
            <p:custDataLst>
              <p:tags r:id="rId1"/>
            </p:custDataLst>
          </p:nvPr>
        </p:nvSpPr>
        <p:spPr>
          <a:xfrm>
            <a:off x="4655246" y="1309174"/>
            <a:ext cx="2908538" cy="572690"/>
          </a:xfrm>
          <a:custGeom>
            <a:avLst/>
            <a:gdLst>
              <a:gd name="connsiteX0" fmla="*/ 2 w 3878508"/>
              <a:gd name="connsiteY0" fmla="*/ 0 h 762904"/>
              <a:gd name="connsiteX1" fmla="*/ 3497056 w 3878508"/>
              <a:gd name="connsiteY1" fmla="*/ 0 h 762904"/>
              <a:gd name="connsiteX2" fmla="*/ 3878508 w 3878508"/>
              <a:gd name="connsiteY2" fmla="*/ 381452 h 762904"/>
              <a:gd name="connsiteX3" fmla="*/ 3878507 w 3878508"/>
              <a:gd name="connsiteY3" fmla="*/ 381452 h 762904"/>
              <a:gd name="connsiteX4" fmla="*/ 3497055 w 3878508"/>
              <a:gd name="connsiteY4" fmla="*/ 762904 h 762904"/>
              <a:gd name="connsiteX5" fmla="*/ 0 w 3878508"/>
              <a:gd name="connsiteY5" fmla="*/ 762903 h 762904"/>
              <a:gd name="connsiteX6" fmla="*/ 51426 w 3878508"/>
              <a:gd name="connsiteY6" fmla="*/ 720474 h 762904"/>
              <a:gd name="connsiteX7" fmla="*/ 191853 w 3878508"/>
              <a:gd name="connsiteY7" fmla="*/ 381451 h 762904"/>
              <a:gd name="connsiteX8" fmla="*/ 51426 w 3878508"/>
              <a:gd name="connsiteY8" fmla="*/ 42429 h 7629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878508" h="762904">
                <a:moveTo>
                  <a:pt x="2" y="0"/>
                </a:moveTo>
                <a:lnTo>
                  <a:pt x="3497056" y="0"/>
                </a:lnTo>
                <a:cubicBezTo>
                  <a:pt x="3707726" y="0"/>
                  <a:pt x="3878508" y="170782"/>
                  <a:pt x="3878508" y="381452"/>
                </a:cubicBezTo>
                <a:lnTo>
                  <a:pt x="3878507" y="381452"/>
                </a:lnTo>
                <a:cubicBezTo>
                  <a:pt x="3878507" y="592122"/>
                  <a:pt x="3707725" y="762904"/>
                  <a:pt x="3497055" y="762904"/>
                </a:cubicBezTo>
                <a:lnTo>
                  <a:pt x="0" y="762903"/>
                </a:lnTo>
                <a:lnTo>
                  <a:pt x="51426" y="720474"/>
                </a:lnTo>
                <a:cubicBezTo>
                  <a:pt x="138189" y="633710"/>
                  <a:pt x="191853" y="513848"/>
                  <a:pt x="191853" y="381451"/>
                </a:cubicBezTo>
                <a:cubicBezTo>
                  <a:pt x="191853" y="249055"/>
                  <a:pt x="138189" y="129192"/>
                  <a:pt x="51426" y="42429"/>
                </a:cubicBezTo>
                <a:close/>
              </a:path>
            </a:pathLst>
          </a:custGeom>
          <a:noFill/>
          <a:ln w="25400" cap="flat" cmpd="sng" algn="ctr">
            <a:solidFill>
              <a:schemeClr val="accent1">
                <a:lumMod val="75000"/>
              </a:schemeClr>
            </a:solidFill>
            <a:prstDash val="solid"/>
          </a:ln>
          <a:effectLst/>
        </p:spPr>
        <p:txBody>
          <a:bodyPr lIns="0" tIns="0" rIns="0" bIns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公司简介</a:t>
            </a:r>
            <a:endParaRPr kumimoji="0" lang="en-US" altLang="zh-CN" sz="2000" b="0" i="0" u="none" strike="noStrike" kern="0" cap="none" spc="0" normalizeH="0" baseline="0" noProof="0" dirty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900" kern="0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COMPANY PROFILE</a:t>
            </a:r>
            <a:endParaRPr lang="zh-CN" altLang="en-US" sz="900" kern="0" dirty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8" name="MH_Other_1"/>
          <p:cNvSpPr/>
          <p:nvPr>
            <p:custDataLst>
              <p:tags r:id="rId2"/>
            </p:custDataLst>
          </p:nvPr>
        </p:nvSpPr>
        <p:spPr>
          <a:xfrm>
            <a:off x="4154019" y="1309174"/>
            <a:ext cx="571469" cy="572690"/>
          </a:xfrm>
          <a:prstGeom prst="ellipse">
            <a:avLst/>
          </a:prstGeom>
          <a:solidFill>
            <a:srgbClr val="FFFFFF"/>
          </a:solidFill>
          <a:ln w="57150" cap="flat" cmpd="sng" algn="ctr">
            <a:solidFill>
              <a:schemeClr val="tx2">
                <a:lumMod val="75000"/>
              </a:schemeClr>
            </a:solidFill>
            <a:prstDash val="solid"/>
          </a:ln>
          <a:effectLst/>
        </p:spPr>
        <p:txBody>
          <a:bodyPr lIns="0" tIns="0" rIns="0" bIns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0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1</a:t>
            </a:r>
          </a:p>
        </p:txBody>
      </p:sp>
      <p:sp>
        <p:nvSpPr>
          <p:cNvPr id="9" name="MH_SubTitle_2"/>
          <p:cNvSpPr/>
          <p:nvPr>
            <p:custDataLst>
              <p:tags r:id="rId3"/>
            </p:custDataLst>
          </p:nvPr>
        </p:nvSpPr>
        <p:spPr>
          <a:xfrm>
            <a:off x="4655246" y="2021167"/>
            <a:ext cx="2908538" cy="572690"/>
          </a:xfrm>
          <a:custGeom>
            <a:avLst/>
            <a:gdLst>
              <a:gd name="connsiteX0" fmla="*/ 2 w 3878508"/>
              <a:gd name="connsiteY0" fmla="*/ 0 h 762904"/>
              <a:gd name="connsiteX1" fmla="*/ 3497056 w 3878508"/>
              <a:gd name="connsiteY1" fmla="*/ 0 h 762904"/>
              <a:gd name="connsiteX2" fmla="*/ 3878508 w 3878508"/>
              <a:gd name="connsiteY2" fmla="*/ 381452 h 762904"/>
              <a:gd name="connsiteX3" fmla="*/ 3878507 w 3878508"/>
              <a:gd name="connsiteY3" fmla="*/ 381452 h 762904"/>
              <a:gd name="connsiteX4" fmla="*/ 3497055 w 3878508"/>
              <a:gd name="connsiteY4" fmla="*/ 762904 h 762904"/>
              <a:gd name="connsiteX5" fmla="*/ 0 w 3878508"/>
              <a:gd name="connsiteY5" fmla="*/ 762903 h 762904"/>
              <a:gd name="connsiteX6" fmla="*/ 51426 w 3878508"/>
              <a:gd name="connsiteY6" fmla="*/ 720474 h 762904"/>
              <a:gd name="connsiteX7" fmla="*/ 191853 w 3878508"/>
              <a:gd name="connsiteY7" fmla="*/ 381451 h 762904"/>
              <a:gd name="connsiteX8" fmla="*/ 51426 w 3878508"/>
              <a:gd name="connsiteY8" fmla="*/ 42429 h 7629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878508" h="762904">
                <a:moveTo>
                  <a:pt x="2" y="0"/>
                </a:moveTo>
                <a:lnTo>
                  <a:pt x="3497056" y="0"/>
                </a:lnTo>
                <a:cubicBezTo>
                  <a:pt x="3707726" y="0"/>
                  <a:pt x="3878508" y="170782"/>
                  <a:pt x="3878508" y="381452"/>
                </a:cubicBezTo>
                <a:lnTo>
                  <a:pt x="3878507" y="381452"/>
                </a:lnTo>
                <a:cubicBezTo>
                  <a:pt x="3878507" y="592122"/>
                  <a:pt x="3707725" y="762904"/>
                  <a:pt x="3497055" y="762904"/>
                </a:cubicBezTo>
                <a:lnTo>
                  <a:pt x="0" y="762903"/>
                </a:lnTo>
                <a:lnTo>
                  <a:pt x="51426" y="720474"/>
                </a:lnTo>
                <a:cubicBezTo>
                  <a:pt x="138189" y="633710"/>
                  <a:pt x="191853" y="513848"/>
                  <a:pt x="191853" y="381451"/>
                </a:cubicBezTo>
                <a:cubicBezTo>
                  <a:pt x="191853" y="249055"/>
                  <a:pt x="138189" y="129192"/>
                  <a:pt x="51426" y="42429"/>
                </a:cubicBezTo>
                <a:close/>
              </a:path>
            </a:pathLst>
          </a:custGeom>
          <a:noFill/>
          <a:ln w="25400" cap="flat" cmpd="sng" algn="ctr">
            <a:solidFill>
              <a:srgbClr val="007E5D"/>
            </a:solidFill>
            <a:prstDash val="solid"/>
          </a:ln>
          <a:effectLst/>
        </p:spPr>
        <p:txBody>
          <a:bodyPr lIns="0" tIns="0" rIns="0" bIns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2000" kern="0" noProof="0" dirty="0">
                <a:solidFill>
                  <a:srgbClr val="007E5D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组织架构</a:t>
            </a:r>
          </a:p>
          <a:p>
            <a:pPr algn="ctr"/>
            <a:r>
              <a:rPr lang="en-US" altLang="zh-CN" sz="900" kern="0" dirty="0">
                <a:solidFill>
                  <a:srgbClr val="007E5D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ORGANIZATIONAL</a:t>
            </a:r>
            <a:r>
              <a:rPr lang="en-US" altLang="zh-CN" sz="900" dirty="0">
                <a:solidFill>
                  <a:srgbClr val="007E5D"/>
                </a:solidFill>
                <a:latin typeface="方正大标宋简体" pitchFamily="2" charset="-122"/>
                <a:ea typeface="方正大标宋简体" pitchFamily="2" charset="-122"/>
              </a:rPr>
              <a:t> </a:t>
            </a:r>
            <a:r>
              <a:rPr lang="en-US" altLang="zh-CN" sz="900" kern="0" dirty="0">
                <a:solidFill>
                  <a:srgbClr val="007E5D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STRUCTURE</a:t>
            </a:r>
            <a:endParaRPr lang="zh-CN" altLang="en-US" sz="900" kern="0" dirty="0">
              <a:solidFill>
                <a:srgbClr val="007E5D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0" name="MH_Other_2"/>
          <p:cNvSpPr/>
          <p:nvPr>
            <p:custDataLst>
              <p:tags r:id="rId4"/>
            </p:custDataLst>
          </p:nvPr>
        </p:nvSpPr>
        <p:spPr>
          <a:xfrm>
            <a:off x="4154019" y="2021167"/>
            <a:ext cx="571469" cy="572690"/>
          </a:xfrm>
          <a:prstGeom prst="ellipse">
            <a:avLst/>
          </a:prstGeom>
          <a:solidFill>
            <a:srgbClr val="FFFFFF"/>
          </a:solidFill>
          <a:ln w="57150" cap="flat" cmpd="sng" algn="ctr">
            <a:solidFill>
              <a:srgbClr val="007E5D"/>
            </a:solidFill>
            <a:prstDash val="solid"/>
          </a:ln>
          <a:effectLst/>
        </p:spPr>
        <p:txBody>
          <a:bodyPr lIns="0" tIns="0" rIns="0" bIns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000" b="0" i="0" u="none" strike="noStrike" kern="0" cap="none" spc="0" normalizeH="0" baseline="0" noProof="0" dirty="0">
                <a:ln>
                  <a:noFill/>
                </a:ln>
                <a:solidFill>
                  <a:srgbClr val="007E5D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</a:t>
            </a:r>
          </a:p>
        </p:txBody>
      </p:sp>
      <p:sp>
        <p:nvSpPr>
          <p:cNvPr id="11" name="MH_SubTitle_3"/>
          <p:cNvSpPr/>
          <p:nvPr>
            <p:custDataLst>
              <p:tags r:id="rId5"/>
            </p:custDataLst>
          </p:nvPr>
        </p:nvSpPr>
        <p:spPr>
          <a:xfrm>
            <a:off x="4655246" y="2733161"/>
            <a:ext cx="2908538" cy="572690"/>
          </a:xfrm>
          <a:custGeom>
            <a:avLst/>
            <a:gdLst>
              <a:gd name="connsiteX0" fmla="*/ 2 w 3878508"/>
              <a:gd name="connsiteY0" fmla="*/ 0 h 762904"/>
              <a:gd name="connsiteX1" fmla="*/ 3497056 w 3878508"/>
              <a:gd name="connsiteY1" fmla="*/ 0 h 762904"/>
              <a:gd name="connsiteX2" fmla="*/ 3878508 w 3878508"/>
              <a:gd name="connsiteY2" fmla="*/ 381452 h 762904"/>
              <a:gd name="connsiteX3" fmla="*/ 3878507 w 3878508"/>
              <a:gd name="connsiteY3" fmla="*/ 381452 h 762904"/>
              <a:gd name="connsiteX4" fmla="*/ 3497055 w 3878508"/>
              <a:gd name="connsiteY4" fmla="*/ 762904 h 762904"/>
              <a:gd name="connsiteX5" fmla="*/ 0 w 3878508"/>
              <a:gd name="connsiteY5" fmla="*/ 762903 h 762904"/>
              <a:gd name="connsiteX6" fmla="*/ 51426 w 3878508"/>
              <a:gd name="connsiteY6" fmla="*/ 720474 h 762904"/>
              <a:gd name="connsiteX7" fmla="*/ 191853 w 3878508"/>
              <a:gd name="connsiteY7" fmla="*/ 381451 h 762904"/>
              <a:gd name="connsiteX8" fmla="*/ 51426 w 3878508"/>
              <a:gd name="connsiteY8" fmla="*/ 42429 h 7629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878508" h="762904">
                <a:moveTo>
                  <a:pt x="2" y="0"/>
                </a:moveTo>
                <a:lnTo>
                  <a:pt x="3497056" y="0"/>
                </a:lnTo>
                <a:cubicBezTo>
                  <a:pt x="3707726" y="0"/>
                  <a:pt x="3878508" y="170782"/>
                  <a:pt x="3878508" y="381452"/>
                </a:cubicBezTo>
                <a:lnTo>
                  <a:pt x="3878507" y="381452"/>
                </a:lnTo>
                <a:cubicBezTo>
                  <a:pt x="3878507" y="592122"/>
                  <a:pt x="3707725" y="762904"/>
                  <a:pt x="3497055" y="762904"/>
                </a:cubicBezTo>
                <a:lnTo>
                  <a:pt x="0" y="762903"/>
                </a:lnTo>
                <a:lnTo>
                  <a:pt x="51426" y="720474"/>
                </a:lnTo>
                <a:cubicBezTo>
                  <a:pt x="138189" y="633710"/>
                  <a:pt x="191853" y="513848"/>
                  <a:pt x="191853" y="381451"/>
                </a:cubicBezTo>
                <a:cubicBezTo>
                  <a:pt x="191853" y="249055"/>
                  <a:pt x="138189" y="129192"/>
                  <a:pt x="51426" y="42429"/>
                </a:cubicBezTo>
                <a:close/>
              </a:path>
            </a:pathLst>
          </a:custGeom>
          <a:noFill/>
          <a:ln w="25400" cap="flat" cmpd="sng" algn="ctr">
            <a:solidFill>
              <a:srgbClr val="FF9999"/>
            </a:solidFill>
            <a:prstDash val="solid"/>
          </a:ln>
          <a:effectLst/>
        </p:spPr>
        <p:txBody>
          <a:bodyPr lIns="0" tIns="0" rIns="0" bIns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2000" kern="0" dirty="0">
                <a:solidFill>
                  <a:srgbClr val="FF999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企业文化</a:t>
            </a:r>
            <a:endParaRPr kumimoji="0" lang="en-US" altLang="zh-CN" sz="2000" b="0" i="0" u="none" strike="noStrike" kern="0" cap="none" spc="0" normalizeH="0" baseline="0" noProof="0" dirty="0">
              <a:ln>
                <a:noFill/>
              </a:ln>
              <a:solidFill>
                <a:srgbClr val="FF9999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 algn="ctr">
              <a:defRPr/>
            </a:pPr>
            <a:r>
              <a:rPr lang="en-US" altLang="zh-CN" sz="900" kern="0" dirty="0">
                <a:solidFill>
                  <a:srgbClr val="FF999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CORPORATE CULTURE</a:t>
            </a:r>
            <a:endParaRPr lang="zh-CN" altLang="en-US" sz="900" kern="0" dirty="0">
              <a:solidFill>
                <a:srgbClr val="FF999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MH_Other_3"/>
          <p:cNvSpPr/>
          <p:nvPr>
            <p:custDataLst>
              <p:tags r:id="rId6"/>
            </p:custDataLst>
          </p:nvPr>
        </p:nvSpPr>
        <p:spPr>
          <a:xfrm>
            <a:off x="4154019" y="2733161"/>
            <a:ext cx="571469" cy="572690"/>
          </a:xfrm>
          <a:prstGeom prst="ellipse">
            <a:avLst/>
          </a:prstGeom>
          <a:solidFill>
            <a:srgbClr val="FFFFFF"/>
          </a:solidFill>
          <a:ln w="57150" cap="flat" cmpd="sng" algn="ctr">
            <a:solidFill>
              <a:srgbClr val="FF9999"/>
            </a:solidFill>
            <a:prstDash val="solid"/>
          </a:ln>
          <a:effectLst/>
        </p:spPr>
        <p:txBody>
          <a:bodyPr lIns="0" tIns="0" rIns="0" bIns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000" b="0" i="0" u="none" strike="noStrike" kern="0" cap="none" spc="0" normalizeH="0" baseline="0" noProof="0" dirty="0">
                <a:ln>
                  <a:noFill/>
                </a:ln>
                <a:solidFill>
                  <a:srgbClr val="FF9999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3</a:t>
            </a:r>
          </a:p>
        </p:txBody>
      </p:sp>
      <p:sp>
        <p:nvSpPr>
          <p:cNvPr id="13" name="MH_SubTitle_4"/>
          <p:cNvSpPr/>
          <p:nvPr>
            <p:custDataLst>
              <p:tags r:id="rId7"/>
            </p:custDataLst>
          </p:nvPr>
        </p:nvSpPr>
        <p:spPr>
          <a:xfrm>
            <a:off x="4655246" y="3445154"/>
            <a:ext cx="2908538" cy="572690"/>
          </a:xfrm>
          <a:custGeom>
            <a:avLst/>
            <a:gdLst>
              <a:gd name="connsiteX0" fmla="*/ 2 w 3878508"/>
              <a:gd name="connsiteY0" fmla="*/ 0 h 762904"/>
              <a:gd name="connsiteX1" fmla="*/ 3497056 w 3878508"/>
              <a:gd name="connsiteY1" fmla="*/ 0 h 762904"/>
              <a:gd name="connsiteX2" fmla="*/ 3878508 w 3878508"/>
              <a:gd name="connsiteY2" fmla="*/ 381452 h 762904"/>
              <a:gd name="connsiteX3" fmla="*/ 3878507 w 3878508"/>
              <a:gd name="connsiteY3" fmla="*/ 381452 h 762904"/>
              <a:gd name="connsiteX4" fmla="*/ 3497055 w 3878508"/>
              <a:gd name="connsiteY4" fmla="*/ 762904 h 762904"/>
              <a:gd name="connsiteX5" fmla="*/ 0 w 3878508"/>
              <a:gd name="connsiteY5" fmla="*/ 762903 h 762904"/>
              <a:gd name="connsiteX6" fmla="*/ 51426 w 3878508"/>
              <a:gd name="connsiteY6" fmla="*/ 720474 h 762904"/>
              <a:gd name="connsiteX7" fmla="*/ 191853 w 3878508"/>
              <a:gd name="connsiteY7" fmla="*/ 381451 h 762904"/>
              <a:gd name="connsiteX8" fmla="*/ 51426 w 3878508"/>
              <a:gd name="connsiteY8" fmla="*/ 42429 h 7629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878508" h="762904">
                <a:moveTo>
                  <a:pt x="2" y="0"/>
                </a:moveTo>
                <a:lnTo>
                  <a:pt x="3497056" y="0"/>
                </a:lnTo>
                <a:cubicBezTo>
                  <a:pt x="3707726" y="0"/>
                  <a:pt x="3878508" y="170782"/>
                  <a:pt x="3878508" y="381452"/>
                </a:cubicBezTo>
                <a:lnTo>
                  <a:pt x="3878507" y="381452"/>
                </a:lnTo>
                <a:cubicBezTo>
                  <a:pt x="3878507" y="592122"/>
                  <a:pt x="3707725" y="762904"/>
                  <a:pt x="3497055" y="762904"/>
                </a:cubicBezTo>
                <a:lnTo>
                  <a:pt x="0" y="762903"/>
                </a:lnTo>
                <a:lnTo>
                  <a:pt x="51426" y="720474"/>
                </a:lnTo>
                <a:cubicBezTo>
                  <a:pt x="138189" y="633710"/>
                  <a:pt x="191853" y="513848"/>
                  <a:pt x="191853" y="381451"/>
                </a:cubicBezTo>
                <a:cubicBezTo>
                  <a:pt x="191853" y="249055"/>
                  <a:pt x="138189" y="129192"/>
                  <a:pt x="51426" y="42429"/>
                </a:cubicBezTo>
                <a:close/>
              </a:path>
            </a:pathLst>
          </a:custGeom>
          <a:noFill/>
          <a:ln w="25400" cap="flat" cmpd="sng" algn="ctr">
            <a:solidFill>
              <a:schemeClr val="accent5">
                <a:lumMod val="75000"/>
              </a:schemeClr>
            </a:solidFill>
            <a:prstDash val="solid"/>
          </a:ln>
          <a:effectLst/>
        </p:spPr>
        <p:txBody>
          <a:bodyPr lIns="0" tIns="0" rIns="0" bIns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0" i="0" u="none" strike="noStrike" kern="0" cap="none" spc="0" normalizeH="0" baseline="0" noProof="0" dirty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管理制度</a:t>
            </a:r>
            <a:endParaRPr kumimoji="0" lang="en-US" altLang="zh-CN" sz="2000" b="0" i="0" u="none" strike="noStrike" kern="0" cap="none" spc="0" normalizeH="0" baseline="0" noProof="0" dirty="0">
              <a:ln>
                <a:noFill/>
              </a:ln>
              <a:solidFill>
                <a:schemeClr val="accent5">
                  <a:lumMod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ctr">
              <a:defRPr/>
            </a:pPr>
            <a:r>
              <a:rPr lang="en-US" altLang="zh-CN" sz="900" kern="0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MANAGEMENT SYSTEM</a:t>
            </a:r>
            <a:endParaRPr lang="zh-CN" altLang="en-US" sz="900" kern="0" dirty="0">
              <a:solidFill>
                <a:schemeClr val="accent5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4" name="MH_Other_4"/>
          <p:cNvSpPr/>
          <p:nvPr>
            <p:custDataLst>
              <p:tags r:id="rId8"/>
            </p:custDataLst>
          </p:nvPr>
        </p:nvSpPr>
        <p:spPr>
          <a:xfrm>
            <a:off x="4154019" y="3445154"/>
            <a:ext cx="571469" cy="572690"/>
          </a:xfrm>
          <a:prstGeom prst="ellipse">
            <a:avLst/>
          </a:prstGeom>
          <a:solidFill>
            <a:srgbClr val="FFFFFF"/>
          </a:solidFill>
          <a:ln w="57150" cap="flat" cmpd="sng" algn="ctr">
            <a:solidFill>
              <a:schemeClr val="accent5">
                <a:lumMod val="75000"/>
              </a:schemeClr>
            </a:solidFill>
            <a:prstDash val="solid"/>
          </a:ln>
          <a:effectLst/>
        </p:spPr>
        <p:txBody>
          <a:bodyPr lIns="0" tIns="0" rIns="0" bIns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000" b="0" i="0" u="none" strike="noStrike" kern="0" cap="none" spc="0" normalizeH="0" baseline="0" noProof="0" dirty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4</a:t>
            </a:r>
          </a:p>
        </p:txBody>
      </p:sp>
      <p:sp>
        <p:nvSpPr>
          <p:cNvPr id="15" name="MH_Others_1"/>
          <p:cNvSpPr txBox="1"/>
          <p:nvPr>
            <p:custDataLst>
              <p:tags r:id="rId9"/>
            </p:custDataLst>
          </p:nvPr>
        </p:nvSpPr>
        <p:spPr>
          <a:xfrm>
            <a:off x="838786" y="2101715"/>
            <a:ext cx="2043664" cy="72228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700" b="1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  录</a:t>
            </a:r>
          </a:p>
        </p:txBody>
      </p:sp>
      <p:sp>
        <p:nvSpPr>
          <p:cNvPr id="16" name="MH_Others_2"/>
          <p:cNvSpPr txBox="1"/>
          <p:nvPr>
            <p:custDataLst>
              <p:tags r:id="rId10"/>
            </p:custDataLst>
          </p:nvPr>
        </p:nvSpPr>
        <p:spPr>
          <a:xfrm>
            <a:off x="849108" y="2824003"/>
            <a:ext cx="2023020" cy="306425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1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kumimoji="0" lang="zh-CN" altLang="en-US" sz="2000" b="1" i="0" u="none" strike="noStrike" kern="0" cap="none" spc="0" normalizeH="0" baseline="0" noProof="0" dirty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2645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conveyor dir="l"/>
      </p:transition>
    </mc:Choice>
    <mc:Fallback xmlns="">
      <p:transition spd="slow" advClick="0" advTm="400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7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8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9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10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1" presetID="56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"/>
                                      </p:iterate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13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14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15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16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7" fill="hold">
                          <p:stCondLst>
                            <p:cond delay="indefinite"/>
                          </p:stCondLst>
                          <p:childTnLst>
                            <p:par>
                              <p:cTn id="1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9" presetID="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3" fill="hold">
                          <p:stCondLst>
                            <p:cond delay="indefinite"/>
                          </p:stCondLst>
                          <p:childTnLst>
                            <p:par>
                              <p:cTn id="2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5" presetID="2" presetClass="entr" presetSubtype="8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7" dur="12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8" dur="12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9" fill="hold">
                          <p:stCondLst>
                            <p:cond delay="indefinite"/>
                          </p:stCondLst>
                          <p:childTnLst>
                            <p:par>
                              <p:cTn id="3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1" presetID="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5" fill="hold">
                          <p:stCondLst>
                            <p:cond delay="indefinite"/>
                          </p:stCondLst>
                          <p:childTnLst>
                            <p:par>
                              <p:cTn id="3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7" presetID="2" presetClass="entr" presetSubtype="8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9" dur="12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0" dur="12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1" fill="hold">
                          <p:stCondLst>
                            <p:cond delay="indefinite"/>
                          </p:stCondLst>
                          <p:childTnLst>
                            <p:par>
                              <p:cTn id="4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3" presetID="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7" fill="hold">
                          <p:stCondLst>
                            <p:cond delay="indefinite"/>
                          </p:stCondLst>
                          <p:childTnLst>
                            <p:par>
                              <p:cTn id="4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9" presetID="2" presetClass="entr" presetSubtype="8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51" dur="12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52" dur="12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3" fill="hold">
                          <p:stCondLst>
                            <p:cond delay="indefinite"/>
                          </p:stCondLst>
                          <p:childTnLst>
                            <p:par>
                              <p:cTn id="5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5" presetID="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8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9" fill="hold">
                          <p:stCondLst>
                            <p:cond delay="indefinite"/>
                          </p:stCondLst>
                          <p:childTnLst>
                            <p:par>
                              <p:cTn id="6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1" presetID="2" presetClass="entr" presetSubtype="8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63" dur="1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64" dur="1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 animBg="1"/>
          <p:bldP spid="8" grpId="0" animBg="1"/>
          <p:bldP spid="9" grpId="0" animBg="1"/>
          <p:bldP spid="10" grpId="0" animBg="1"/>
          <p:bldP spid="11" grpId="0" animBg="1"/>
          <p:bldP spid="12" grpId="0" animBg="1"/>
          <p:bldP spid="13" grpId="0" animBg="1"/>
          <p:bldP spid="14" grpId="0" animBg="1"/>
          <p:bldP spid="15" grpId="0"/>
          <p:bldP spid="16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7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8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9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10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1" presetID="56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"/>
                                      </p:iterate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13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14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15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16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7" fill="hold">
                          <p:stCondLst>
                            <p:cond delay="indefinite"/>
                          </p:stCondLst>
                          <p:childTnLst>
                            <p:par>
                              <p:cTn id="1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9" presetID="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3" fill="hold">
                          <p:stCondLst>
                            <p:cond delay="indefinite"/>
                          </p:stCondLst>
                          <p:childTnLst>
                            <p:par>
                              <p:cTn id="2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5" presetID="2" presetClass="entr" presetSubtype="8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2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2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9" fill="hold">
                          <p:stCondLst>
                            <p:cond delay="indefinite"/>
                          </p:stCondLst>
                          <p:childTnLst>
                            <p:par>
                              <p:cTn id="3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1" presetID="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5" fill="hold">
                          <p:stCondLst>
                            <p:cond delay="indefinite"/>
                          </p:stCondLst>
                          <p:childTnLst>
                            <p:par>
                              <p:cTn id="3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7" presetID="2" presetClass="entr" presetSubtype="8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12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12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1" fill="hold">
                          <p:stCondLst>
                            <p:cond delay="indefinite"/>
                          </p:stCondLst>
                          <p:childTnLst>
                            <p:par>
                              <p:cTn id="4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3" presetID="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7" fill="hold">
                          <p:stCondLst>
                            <p:cond delay="indefinite"/>
                          </p:stCondLst>
                          <p:childTnLst>
                            <p:par>
                              <p:cTn id="4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9" presetID="2" presetClass="entr" presetSubtype="8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12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12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3" fill="hold">
                          <p:stCondLst>
                            <p:cond delay="indefinite"/>
                          </p:stCondLst>
                          <p:childTnLst>
                            <p:par>
                              <p:cTn id="5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5" presetID="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8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9" fill="hold">
                          <p:stCondLst>
                            <p:cond delay="indefinite"/>
                          </p:stCondLst>
                          <p:childTnLst>
                            <p:par>
                              <p:cTn id="6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1" presetID="2" presetClass="entr" presetSubtype="8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1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4" dur="1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 animBg="1"/>
          <p:bldP spid="8" grpId="0" animBg="1"/>
          <p:bldP spid="9" grpId="0" animBg="1"/>
          <p:bldP spid="10" grpId="0" animBg="1"/>
          <p:bldP spid="11" grpId="0" animBg="1"/>
          <p:bldP spid="12" grpId="0" animBg="1"/>
          <p:bldP spid="13" grpId="0" animBg="1"/>
          <p:bldP spid="14" grpId="0" animBg="1"/>
          <p:bldP spid="15" grpId="0"/>
          <p:bldP spid="16" grpId="0"/>
        </p:bldLst>
      </p:timing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>
            <p:custDataLst>
              <p:tags r:id="rId1"/>
            </p:custDataLst>
          </p:nvPr>
        </p:nvCxnSpPr>
        <p:spPr>
          <a:xfrm>
            <a:off x="4418383" y="2746588"/>
            <a:ext cx="2946611" cy="0"/>
          </a:xfrm>
          <a:prstGeom prst="line">
            <a:avLst/>
          </a:prstGeom>
          <a:noFill/>
          <a:ln w="12700" cap="flat" cmpd="sng" algn="ctr">
            <a:solidFill>
              <a:srgbClr val="FF9999"/>
            </a:solidFill>
            <a:prstDash val="solid"/>
            <a:miter lim="800000"/>
            <a:headEnd type="oval"/>
            <a:tailEnd type="oval"/>
          </a:ln>
          <a:effectLst/>
        </p:spPr>
      </p:cxnSp>
      <p:sp>
        <p:nvSpPr>
          <p:cNvPr id="3" name="矩形 2"/>
          <p:cNvSpPr/>
          <p:nvPr/>
        </p:nvSpPr>
        <p:spPr>
          <a:xfrm>
            <a:off x="4418383" y="2129431"/>
            <a:ext cx="3177862" cy="5909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zh-CN" altLang="en-US" sz="3800" kern="0" dirty="0">
                <a:solidFill>
                  <a:srgbClr val="1F497D">
                    <a:lumMod val="75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管理制度</a:t>
            </a:r>
          </a:p>
        </p:txBody>
      </p:sp>
      <p:sp>
        <p:nvSpPr>
          <p:cNvPr id="4" name="TextBox 11"/>
          <p:cNvSpPr txBox="1"/>
          <p:nvPr/>
        </p:nvSpPr>
        <p:spPr>
          <a:xfrm>
            <a:off x="4418383" y="2803352"/>
            <a:ext cx="1421700" cy="240763"/>
          </a:xfrm>
          <a:prstGeom prst="rect">
            <a:avLst/>
          </a:prstGeom>
          <a:noFill/>
        </p:spPr>
        <p:txBody>
          <a:bodyPr wrap="none" lIns="65023" tIns="32511" rIns="65023" bIns="32511" rtlCol="0">
            <a:spAutoFit/>
          </a:bodyPr>
          <a:lstStyle/>
          <a:p>
            <a:pPr marL="121918" lvl="1" indent="-121918">
              <a:buFont typeface="Arial" panose="020B0604020202020204" pitchFamily="34" charset="0"/>
              <a:buChar char="•"/>
              <a:defRPr/>
            </a:pPr>
            <a:r>
              <a:rPr lang="zh-CN" altLang="en-US" sz="1100" kern="0" dirty="0">
                <a:solidFill>
                  <a:srgbClr val="007E5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kern="0" dirty="0">
              <a:solidFill>
                <a:srgbClr val="007E5D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943295" y="2803352"/>
            <a:ext cx="1421700" cy="240763"/>
          </a:xfrm>
          <a:prstGeom prst="rect">
            <a:avLst/>
          </a:prstGeom>
          <a:noFill/>
        </p:spPr>
        <p:txBody>
          <a:bodyPr wrap="none" lIns="65023" tIns="32511" rIns="65023" bIns="32511" rtlCol="0">
            <a:spAutoFit/>
          </a:bodyPr>
          <a:lstStyle/>
          <a:p>
            <a:pPr marL="121918" lvl="1" indent="-121918">
              <a:buFont typeface="Arial" panose="020B0604020202020204" pitchFamily="34" charset="0"/>
              <a:buChar char="•"/>
              <a:defRPr/>
            </a:pPr>
            <a:r>
              <a:rPr lang="zh-CN" altLang="en-US" sz="1100" kern="0" dirty="0">
                <a:solidFill>
                  <a:srgbClr val="007E5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kern="0" dirty="0">
              <a:solidFill>
                <a:srgbClr val="007E5D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TextBox 11"/>
          <p:cNvSpPr txBox="1"/>
          <p:nvPr/>
        </p:nvSpPr>
        <p:spPr>
          <a:xfrm>
            <a:off x="4418383" y="3069630"/>
            <a:ext cx="1421700" cy="240763"/>
          </a:xfrm>
          <a:prstGeom prst="rect">
            <a:avLst/>
          </a:prstGeom>
          <a:noFill/>
        </p:spPr>
        <p:txBody>
          <a:bodyPr wrap="none" lIns="65023" tIns="32511" rIns="65023" bIns="32511" rtlCol="0">
            <a:spAutoFit/>
          </a:bodyPr>
          <a:lstStyle/>
          <a:p>
            <a:pPr marL="121918" lvl="1" indent="-121918">
              <a:buFont typeface="Arial" panose="020B0604020202020204" pitchFamily="34" charset="0"/>
              <a:buChar char="•"/>
              <a:defRPr/>
            </a:pPr>
            <a:r>
              <a:rPr lang="zh-CN" altLang="en-US" sz="1100" kern="0" dirty="0">
                <a:solidFill>
                  <a:srgbClr val="007E5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kern="0" dirty="0">
              <a:solidFill>
                <a:srgbClr val="007E5D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TextBox 11"/>
          <p:cNvSpPr txBox="1"/>
          <p:nvPr/>
        </p:nvSpPr>
        <p:spPr>
          <a:xfrm>
            <a:off x="5943295" y="3069630"/>
            <a:ext cx="1421700" cy="240763"/>
          </a:xfrm>
          <a:prstGeom prst="rect">
            <a:avLst/>
          </a:prstGeom>
          <a:noFill/>
        </p:spPr>
        <p:txBody>
          <a:bodyPr wrap="none" lIns="65023" tIns="32511" rIns="65023" bIns="32511" rtlCol="0">
            <a:spAutoFit/>
          </a:bodyPr>
          <a:lstStyle/>
          <a:p>
            <a:pPr marL="121918" lvl="1" indent="-121918">
              <a:buFont typeface="Arial" panose="020B0604020202020204" pitchFamily="34" charset="0"/>
              <a:buChar char="•"/>
              <a:defRPr/>
            </a:pPr>
            <a:r>
              <a:rPr lang="zh-CN" altLang="en-US" sz="1100" kern="0" dirty="0">
                <a:solidFill>
                  <a:srgbClr val="007E5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kern="0" dirty="0">
              <a:solidFill>
                <a:srgbClr val="007E5D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885191" y="1214887"/>
            <a:ext cx="2722413" cy="2902102"/>
            <a:chOff x="999059" y="1708340"/>
            <a:chExt cx="3828393" cy="4080857"/>
          </a:xfrm>
        </p:grpSpPr>
        <p:grpSp>
          <p:nvGrpSpPr>
            <p:cNvPr id="9" name="组合 8"/>
            <p:cNvGrpSpPr/>
            <p:nvPr/>
          </p:nvGrpSpPr>
          <p:grpSpPr>
            <a:xfrm>
              <a:off x="999059" y="1708340"/>
              <a:ext cx="3828393" cy="4080857"/>
              <a:chOff x="3835400" y="1789113"/>
              <a:chExt cx="1468438" cy="1565275"/>
            </a:xfrm>
          </p:grpSpPr>
          <p:sp>
            <p:nvSpPr>
              <p:cNvPr id="12" name="Freeform 5"/>
              <p:cNvSpPr>
                <a:spLocks/>
              </p:cNvSpPr>
              <p:nvPr/>
            </p:nvSpPr>
            <p:spPr bwMode="auto">
              <a:xfrm>
                <a:off x="4005263" y="1789113"/>
                <a:ext cx="1298575" cy="1565275"/>
              </a:xfrm>
              <a:custGeom>
                <a:avLst/>
                <a:gdLst>
                  <a:gd name="T0" fmla="*/ 304 w 304"/>
                  <a:gd name="T1" fmla="*/ 322 h 366"/>
                  <a:gd name="T2" fmla="*/ 260 w 304"/>
                  <a:gd name="T3" fmla="*/ 366 h 366"/>
                  <a:gd name="T4" fmla="*/ 0 w 304"/>
                  <a:gd name="T5" fmla="*/ 366 h 366"/>
                  <a:gd name="T6" fmla="*/ 0 w 304"/>
                  <a:gd name="T7" fmla="*/ 0 h 366"/>
                  <a:gd name="T8" fmla="*/ 260 w 304"/>
                  <a:gd name="T9" fmla="*/ 0 h 366"/>
                  <a:gd name="T10" fmla="*/ 304 w 304"/>
                  <a:gd name="T11" fmla="*/ 44 h 366"/>
                  <a:gd name="T12" fmla="*/ 304 w 304"/>
                  <a:gd name="T13" fmla="*/ 322 h 3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4" h="366">
                    <a:moveTo>
                      <a:pt x="304" y="322"/>
                    </a:moveTo>
                    <a:cubicBezTo>
                      <a:pt x="304" y="347"/>
                      <a:pt x="285" y="366"/>
                      <a:pt x="260" y="366"/>
                    </a:cubicBezTo>
                    <a:cubicBezTo>
                      <a:pt x="0" y="366"/>
                      <a:pt x="0" y="366"/>
                      <a:pt x="0" y="366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60" y="0"/>
                      <a:pt x="260" y="0"/>
                      <a:pt x="260" y="0"/>
                    </a:cubicBezTo>
                    <a:cubicBezTo>
                      <a:pt x="285" y="0"/>
                      <a:pt x="304" y="20"/>
                      <a:pt x="304" y="44"/>
                    </a:cubicBezTo>
                    <a:lnTo>
                      <a:pt x="304" y="322"/>
                    </a:lnTo>
                    <a:close/>
                  </a:path>
                </a:pathLst>
              </a:custGeom>
              <a:solidFill>
                <a:srgbClr val="CCCC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zh-CN" altLang="en-US" kern="0" dirty="0">
                  <a:solidFill>
                    <a:sysClr val="windowText" lastClr="000000"/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13" name="Freeform 6"/>
              <p:cNvSpPr>
                <a:spLocks/>
              </p:cNvSpPr>
              <p:nvPr/>
            </p:nvSpPr>
            <p:spPr bwMode="auto">
              <a:xfrm>
                <a:off x="3967163" y="1789113"/>
                <a:ext cx="1298575" cy="1565275"/>
              </a:xfrm>
              <a:custGeom>
                <a:avLst/>
                <a:gdLst>
                  <a:gd name="T0" fmla="*/ 304 w 304"/>
                  <a:gd name="T1" fmla="*/ 322 h 366"/>
                  <a:gd name="T2" fmla="*/ 260 w 304"/>
                  <a:gd name="T3" fmla="*/ 366 h 366"/>
                  <a:gd name="T4" fmla="*/ 0 w 304"/>
                  <a:gd name="T5" fmla="*/ 366 h 366"/>
                  <a:gd name="T6" fmla="*/ 0 w 304"/>
                  <a:gd name="T7" fmla="*/ 0 h 366"/>
                  <a:gd name="T8" fmla="*/ 260 w 304"/>
                  <a:gd name="T9" fmla="*/ 0 h 366"/>
                  <a:gd name="T10" fmla="*/ 304 w 304"/>
                  <a:gd name="T11" fmla="*/ 44 h 366"/>
                  <a:gd name="T12" fmla="*/ 304 w 304"/>
                  <a:gd name="T13" fmla="*/ 322 h 3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4" h="366">
                    <a:moveTo>
                      <a:pt x="304" y="322"/>
                    </a:moveTo>
                    <a:cubicBezTo>
                      <a:pt x="304" y="347"/>
                      <a:pt x="284" y="366"/>
                      <a:pt x="260" y="366"/>
                    </a:cubicBezTo>
                    <a:cubicBezTo>
                      <a:pt x="0" y="366"/>
                      <a:pt x="0" y="366"/>
                      <a:pt x="0" y="366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60" y="0"/>
                      <a:pt x="260" y="0"/>
                      <a:pt x="260" y="0"/>
                    </a:cubicBezTo>
                    <a:cubicBezTo>
                      <a:pt x="284" y="0"/>
                      <a:pt x="304" y="20"/>
                      <a:pt x="304" y="44"/>
                    </a:cubicBezTo>
                    <a:lnTo>
                      <a:pt x="304" y="322"/>
                    </a:lnTo>
                    <a:close/>
                  </a:path>
                </a:pathLst>
              </a:custGeom>
              <a:solidFill>
                <a:schemeClr val="accent5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zh-CN" altLang="en-US" kern="0" dirty="0">
                  <a:solidFill>
                    <a:sysClr val="windowText" lastClr="000000"/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14" name="Rectangle 8"/>
              <p:cNvSpPr>
                <a:spLocks noChangeArrowheads="1"/>
              </p:cNvSpPr>
              <p:nvPr/>
            </p:nvSpPr>
            <p:spPr bwMode="auto">
              <a:xfrm>
                <a:off x="4318000" y="2117726"/>
                <a:ext cx="674688" cy="34290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zh-CN" altLang="en-US" kern="0" dirty="0">
                  <a:solidFill>
                    <a:sysClr val="windowText" lastClr="000000"/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15" name="Freeform 9"/>
              <p:cNvSpPr>
                <a:spLocks/>
              </p:cNvSpPr>
              <p:nvPr/>
            </p:nvSpPr>
            <p:spPr bwMode="auto">
              <a:xfrm>
                <a:off x="3835400" y="18399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zh-CN" altLang="en-US" kern="0" dirty="0">
                  <a:solidFill>
                    <a:sysClr val="windowText" lastClr="000000"/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16" name="Freeform 10"/>
              <p:cNvSpPr>
                <a:spLocks/>
              </p:cNvSpPr>
              <p:nvPr/>
            </p:nvSpPr>
            <p:spPr bwMode="auto">
              <a:xfrm>
                <a:off x="3835400" y="1976438"/>
                <a:ext cx="234950" cy="73025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zh-CN" altLang="en-US" kern="0" dirty="0">
                  <a:solidFill>
                    <a:sysClr val="windowText" lastClr="000000"/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17" name="Freeform 11"/>
              <p:cNvSpPr>
                <a:spLocks/>
              </p:cNvSpPr>
              <p:nvPr/>
            </p:nvSpPr>
            <p:spPr bwMode="auto">
              <a:xfrm>
                <a:off x="3835400" y="2117726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8"/>
                    </a:cubicBez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zh-CN" altLang="en-US" kern="0" dirty="0">
                  <a:solidFill>
                    <a:sysClr val="windowText" lastClr="000000"/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18" name="Freeform 12"/>
              <p:cNvSpPr>
                <a:spLocks/>
              </p:cNvSpPr>
              <p:nvPr/>
            </p:nvSpPr>
            <p:spPr bwMode="auto">
              <a:xfrm>
                <a:off x="3835400" y="22590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zh-CN" altLang="en-US" kern="0" dirty="0">
                  <a:solidFill>
                    <a:sysClr val="windowText" lastClr="000000"/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19" name="Freeform 13"/>
              <p:cNvSpPr>
                <a:spLocks/>
              </p:cNvSpPr>
              <p:nvPr/>
            </p:nvSpPr>
            <p:spPr bwMode="auto">
              <a:xfrm>
                <a:off x="3835400" y="2397126"/>
                <a:ext cx="234950" cy="71438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zh-CN" altLang="en-US" kern="0" dirty="0">
                  <a:solidFill>
                    <a:sysClr val="windowText" lastClr="000000"/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20" name="Freeform 14"/>
              <p:cNvSpPr>
                <a:spLocks/>
              </p:cNvSpPr>
              <p:nvPr/>
            </p:nvSpPr>
            <p:spPr bwMode="auto">
              <a:xfrm>
                <a:off x="3835400" y="2536826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8"/>
                    </a:cubicBez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zh-CN" altLang="en-US" kern="0" dirty="0">
                  <a:solidFill>
                    <a:sysClr val="windowText" lastClr="000000"/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21" name="Freeform 15"/>
              <p:cNvSpPr>
                <a:spLocks/>
              </p:cNvSpPr>
              <p:nvPr/>
            </p:nvSpPr>
            <p:spPr bwMode="auto">
              <a:xfrm>
                <a:off x="3835400" y="26781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zh-CN" altLang="en-US" kern="0" dirty="0">
                  <a:solidFill>
                    <a:sysClr val="windowText" lastClr="000000"/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22" name="Freeform 16"/>
              <p:cNvSpPr>
                <a:spLocks/>
              </p:cNvSpPr>
              <p:nvPr/>
            </p:nvSpPr>
            <p:spPr bwMode="auto">
              <a:xfrm>
                <a:off x="3835400" y="2816226"/>
                <a:ext cx="234950" cy="71438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zh-CN" altLang="en-US" kern="0" dirty="0">
                  <a:solidFill>
                    <a:sysClr val="windowText" lastClr="000000"/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23" name="Freeform 17"/>
              <p:cNvSpPr>
                <a:spLocks/>
              </p:cNvSpPr>
              <p:nvPr/>
            </p:nvSpPr>
            <p:spPr bwMode="auto">
              <a:xfrm>
                <a:off x="3835400" y="2955926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8"/>
                    </a:cubicBez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zh-CN" altLang="en-US" kern="0" dirty="0">
                  <a:solidFill>
                    <a:sysClr val="windowText" lastClr="000000"/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24" name="Freeform 18"/>
              <p:cNvSpPr>
                <a:spLocks/>
              </p:cNvSpPr>
              <p:nvPr/>
            </p:nvSpPr>
            <p:spPr bwMode="auto">
              <a:xfrm>
                <a:off x="3835400" y="30972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zh-CN" altLang="en-US" kern="0" dirty="0">
                  <a:solidFill>
                    <a:sysClr val="windowText" lastClr="000000"/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25" name="Freeform 19"/>
              <p:cNvSpPr>
                <a:spLocks/>
              </p:cNvSpPr>
              <p:nvPr/>
            </p:nvSpPr>
            <p:spPr bwMode="auto">
              <a:xfrm>
                <a:off x="3835400" y="3235326"/>
                <a:ext cx="234950" cy="71438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zh-CN" altLang="en-US" kern="0" dirty="0">
                  <a:solidFill>
                    <a:sysClr val="windowText" lastClr="000000"/>
                  </a:solidFill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10" name="矩形 259"/>
            <p:cNvSpPr>
              <a:spLocks noChangeArrowheads="1"/>
            </p:cNvSpPr>
            <p:nvPr/>
          </p:nvSpPr>
          <p:spPr bwMode="auto">
            <a:xfrm>
              <a:off x="2306379" y="2775471"/>
              <a:ext cx="1656605" cy="5626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9pPr>
            </a:lstStyle>
            <a:p>
              <a:pPr algn="ctr">
                <a:buFont typeface="Arial" panose="020B0604020202020204" pitchFamily="34" charset="0"/>
                <a:buNone/>
                <a:defRPr/>
              </a:pPr>
              <a:r>
                <a:rPr lang="en-US" altLang="zh-CN" sz="2600" kern="0" dirty="0">
                  <a:solidFill>
                    <a:srgbClr val="4D4D4D"/>
                  </a:solidFill>
                  <a:cs typeface="Arial" panose="020B0604020202020204" pitchFamily="34" charset="0"/>
                </a:rPr>
                <a:t>04</a:t>
              </a:r>
              <a:endParaRPr lang="zh-CN" altLang="en-US" sz="1300" kern="0" dirty="0">
                <a:solidFill>
                  <a:srgbClr val="4D4D4D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1" name="矩形 259"/>
            <p:cNvSpPr>
              <a:spLocks noChangeArrowheads="1"/>
            </p:cNvSpPr>
            <p:nvPr/>
          </p:nvSpPr>
          <p:spPr bwMode="auto">
            <a:xfrm>
              <a:off x="2385140" y="3684560"/>
              <a:ext cx="1577843" cy="12637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9pPr>
            </a:lstStyle>
            <a:p>
              <a:pPr algn="ctr">
                <a:buFont typeface="Arial" panose="020B0604020202020204" pitchFamily="34" charset="0"/>
                <a:buNone/>
                <a:defRPr/>
              </a:pPr>
              <a:r>
                <a:rPr lang="zh-CN" altLang="en-US" sz="2000" kern="0" dirty="0">
                  <a:solidFill>
                    <a:sysClr val="window" lastClr="FFFFFF"/>
                  </a:solidFill>
                  <a:cs typeface="Arial" panose="020B0604020202020204" pitchFamily="34" charset="0"/>
                </a:rPr>
                <a:t>章节</a:t>
              </a:r>
              <a:endParaRPr lang="en-US" altLang="zh-CN" sz="1000" kern="0" dirty="0">
                <a:solidFill>
                  <a:sysClr val="window" lastClr="FFFFFF"/>
                </a:solidFill>
                <a:cs typeface="Arial" panose="020B0604020202020204" pitchFamily="34" charset="0"/>
              </a:endParaRPr>
            </a:p>
            <a:p>
              <a:pPr algn="ctr">
                <a:buFont typeface="Arial" panose="020B0604020202020204" pitchFamily="34" charset="0"/>
                <a:buNone/>
                <a:defRPr/>
              </a:pPr>
              <a:r>
                <a:rPr lang="en-US" altLang="zh-CN" kern="0" dirty="0">
                  <a:solidFill>
                    <a:sysClr val="window" lastClr="FFFFFF"/>
                  </a:solidFill>
                  <a:cs typeface="Arial" panose="020B0604020202020204" pitchFamily="34" charset="0"/>
                </a:rPr>
                <a:t>PART</a:t>
              </a:r>
              <a:endParaRPr lang="en-US" altLang="zh-CN" sz="3800" kern="0" dirty="0">
                <a:solidFill>
                  <a:sysClr val="window" lastClr="FFFFFF"/>
                </a:solidFill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89417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conveyor dir="l"/>
      </p:transition>
    </mc:Choice>
    <mc:Fallback xmlns="">
      <p:transition spd="slow" advClick="0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id="{85C84219-B7DD-48CB-AB1B-30AD9CB7DD89}"/>
              </a:ext>
            </a:extLst>
          </p:cNvPr>
          <p:cNvGrpSpPr>
            <a:grpSpLocks/>
          </p:cNvGrpSpPr>
          <p:nvPr/>
        </p:nvGrpSpPr>
        <p:grpSpPr bwMode="auto">
          <a:xfrm>
            <a:off x="6051197" y="1292707"/>
            <a:ext cx="2197012" cy="2724462"/>
            <a:chOff x="4833020" y="1671938"/>
            <a:chExt cx="1888044" cy="2339972"/>
          </a:xfrm>
        </p:grpSpPr>
        <p:sp>
          <p:nvSpPr>
            <p:cNvPr id="3" name="矩形 2">
              <a:extLst>
                <a:ext uri="{FF2B5EF4-FFF2-40B4-BE49-F238E27FC236}">
                  <a16:creationId xmlns:a16="http://schemas.microsoft.com/office/drawing/2014/main" id="{CE1C525F-1795-49DC-9547-28382A78A53D}"/>
                </a:ext>
              </a:extLst>
            </p:cNvPr>
            <p:cNvSpPr/>
            <p:nvPr/>
          </p:nvSpPr>
          <p:spPr>
            <a:xfrm>
              <a:off x="4833020" y="1671938"/>
              <a:ext cx="1728192" cy="2339972"/>
            </a:xfrm>
            <a:prstGeom prst="rect">
              <a:avLst/>
            </a:prstGeom>
            <a:noFill/>
            <a:ln w="6350">
              <a:solidFill>
                <a:srgbClr val="FF9999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dirty="0">
                <a:solidFill>
                  <a:schemeClr val="tx1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4" name="矩形 13">
              <a:extLst>
                <a:ext uri="{FF2B5EF4-FFF2-40B4-BE49-F238E27FC236}">
                  <a16:creationId xmlns:a16="http://schemas.microsoft.com/office/drawing/2014/main" id="{AD1AAA26-8AA5-486E-BCB0-47F3694C58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29064" y="2322248"/>
              <a:ext cx="1692000" cy="11895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50000"/>
                </a:lnSpc>
              </a:pP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</a:t>
              </a: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、提交转正申请</a:t>
              </a:r>
            </a:p>
            <a:p>
              <a:pPr eaLnBrk="1" hangingPunct="1">
                <a:lnSpc>
                  <a:spcPct val="150000"/>
                </a:lnSpc>
              </a:pP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</a:t>
              </a: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、评估转正申请</a:t>
              </a:r>
            </a:p>
            <a:p>
              <a:pPr eaLnBrk="1" hangingPunct="1">
                <a:lnSpc>
                  <a:spcPct val="150000"/>
                </a:lnSpc>
              </a:pP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3</a:t>
              </a: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、转正员工面谈</a:t>
              </a:r>
            </a:p>
            <a:p>
              <a:pPr eaLnBrk="1" hangingPunct="1">
                <a:lnSpc>
                  <a:spcPct val="150000"/>
                </a:lnSpc>
              </a:pP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4</a:t>
              </a: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、签订劳动合同</a:t>
              </a:r>
            </a:p>
          </p:txBody>
        </p:sp>
      </p:grpSp>
      <p:grpSp>
        <p:nvGrpSpPr>
          <p:cNvPr id="5" name="组合 4">
            <a:extLst>
              <a:ext uri="{FF2B5EF4-FFF2-40B4-BE49-F238E27FC236}">
                <a16:creationId xmlns:a16="http://schemas.microsoft.com/office/drawing/2014/main" id="{5655F09D-AF50-45F7-AA93-B80A04A800A8}"/>
              </a:ext>
            </a:extLst>
          </p:cNvPr>
          <p:cNvGrpSpPr>
            <a:grpSpLocks/>
          </p:cNvGrpSpPr>
          <p:nvPr/>
        </p:nvGrpSpPr>
        <p:grpSpPr bwMode="auto">
          <a:xfrm>
            <a:off x="3432112" y="1292706"/>
            <a:ext cx="2502661" cy="2724463"/>
            <a:chOff x="2681780" y="1671938"/>
            <a:chExt cx="2150728" cy="2339972"/>
          </a:xfrm>
        </p:grpSpPr>
        <p:sp>
          <p:nvSpPr>
            <p:cNvPr id="6" name="矩形 5">
              <a:extLst>
                <a:ext uri="{FF2B5EF4-FFF2-40B4-BE49-F238E27FC236}">
                  <a16:creationId xmlns:a16="http://schemas.microsoft.com/office/drawing/2014/main" id="{6B334C8D-72BE-414F-B2D6-9627E4EB7AF2}"/>
                </a:ext>
              </a:extLst>
            </p:cNvPr>
            <p:cNvSpPr/>
            <p:nvPr/>
          </p:nvSpPr>
          <p:spPr>
            <a:xfrm>
              <a:off x="2681780" y="1671938"/>
              <a:ext cx="1728207" cy="2339972"/>
            </a:xfrm>
            <a:prstGeom prst="rect">
              <a:avLst/>
            </a:prstGeom>
            <a:noFill/>
            <a:ln w="6350">
              <a:solidFill>
                <a:schemeClr val="tx2">
                  <a:lumMod val="75000"/>
                </a:schemeClr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dirty="0">
                <a:solidFill>
                  <a:schemeClr val="tx1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7" name="矩形 12">
              <a:extLst>
                <a:ext uri="{FF2B5EF4-FFF2-40B4-BE49-F238E27FC236}">
                  <a16:creationId xmlns:a16="http://schemas.microsoft.com/office/drawing/2014/main" id="{450C91E6-9CED-4385-B0A4-87FAC441A3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17033" y="2461028"/>
              <a:ext cx="1728000" cy="9119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50000"/>
                </a:lnSpc>
              </a:pP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</a:t>
              </a: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、签订试用期合同</a:t>
              </a:r>
            </a:p>
            <a:p>
              <a:pPr eaLnBrk="1" hangingPunct="1">
                <a:lnSpc>
                  <a:spcPct val="150000"/>
                </a:lnSpc>
              </a:pP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</a:t>
              </a: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、进入试用期</a:t>
              </a:r>
              <a:endPara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eaLnBrk="1" hangingPunct="1">
                <a:lnSpc>
                  <a:spcPct val="150000"/>
                </a:lnSpc>
              </a:pP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3</a:t>
              </a: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、办理社保五险</a:t>
              </a:r>
            </a:p>
          </p:txBody>
        </p:sp>
        <p:sp>
          <p:nvSpPr>
            <p:cNvPr id="8" name="燕尾形 19">
              <a:extLst>
                <a:ext uri="{FF2B5EF4-FFF2-40B4-BE49-F238E27FC236}">
                  <a16:creationId xmlns:a16="http://schemas.microsoft.com/office/drawing/2014/main" id="{773BD26F-2B91-44ED-B33F-F63CD733DE60}"/>
                </a:ext>
              </a:extLst>
            </p:cNvPr>
            <p:cNvSpPr/>
            <p:nvPr/>
          </p:nvSpPr>
          <p:spPr>
            <a:xfrm>
              <a:off x="4463993" y="2684762"/>
              <a:ext cx="216026" cy="431799"/>
            </a:xfrm>
            <a:prstGeom prst="chevron">
              <a:avLst/>
            </a:prstGeom>
            <a:solidFill>
              <a:schemeClr val="tx2">
                <a:lumMod val="75000"/>
              </a:schemeClr>
            </a:solidFill>
            <a:ln w="3175"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dirty="0">
                <a:solidFill>
                  <a:schemeClr val="tx1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9" name="燕尾形 20">
              <a:extLst>
                <a:ext uri="{FF2B5EF4-FFF2-40B4-BE49-F238E27FC236}">
                  <a16:creationId xmlns:a16="http://schemas.microsoft.com/office/drawing/2014/main" id="{91CBF0D2-0356-44BB-8A73-3A748FE04907}"/>
                </a:ext>
              </a:extLst>
            </p:cNvPr>
            <p:cNvSpPr/>
            <p:nvPr/>
          </p:nvSpPr>
          <p:spPr>
            <a:xfrm>
              <a:off x="4616482" y="2684762"/>
              <a:ext cx="216026" cy="431799"/>
            </a:xfrm>
            <a:prstGeom prst="chevron">
              <a:avLst/>
            </a:prstGeom>
            <a:solidFill>
              <a:srgbClr val="FF9999"/>
            </a:solidFill>
            <a:ln w="3175"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dirty="0">
                <a:solidFill>
                  <a:schemeClr val="tx1"/>
                </a:solidFill>
                <a:ea typeface="微软雅黑" panose="020B0503020204020204" pitchFamily="34" charset="-122"/>
              </a:endParaRPr>
            </a:p>
          </p:txBody>
        </p:sp>
      </p:grpSp>
      <p:grpSp>
        <p:nvGrpSpPr>
          <p:cNvPr id="10" name="组合 9">
            <a:extLst>
              <a:ext uri="{FF2B5EF4-FFF2-40B4-BE49-F238E27FC236}">
                <a16:creationId xmlns:a16="http://schemas.microsoft.com/office/drawing/2014/main" id="{02122D60-12E7-47BD-94E3-F334C96C5AC6}"/>
              </a:ext>
            </a:extLst>
          </p:cNvPr>
          <p:cNvGrpSpPr>
            <a:grpSpLocks/>
          </p:cNvGrpSpPr>
          <p:nvPr/>
        </p:nvGrpSpPr>
        <p:grpSpPr bwMode="auto">
          <a:xfrm>
            <a:off x="811158" y="1292706"/>
            <a:ext cx="2558111" cy="2724463"/>
            <a:chOff x="395536" y="1671938"/>
            <a:chExt cx="2196340" cy="2339972"/>
          </a:xfrm>
        </p:grpSpPr>
        <p:grpSp>
          <p:nvGrpSpPr>
            <p:cNvPr id="11" name="组合 23">
              <a:extLst>
                <a:ext uri="{FF2B5EF4-FFF2-40B4-BE49-F238E27FC236}">
                  <a16:creationId xmlns:a16="http://schemas.microsoft.com/office/drawing/2014/main" id="{03486676-7CA2-4778-B8BF-A72F3E265C1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5536" y="1671938"/>
              <a:ext cx="1728189" cy="2339972"/>
              <a:chOff x="395536" y="1671938"/>
              <a:chExt cx="1728189" cy="2339972"/>
            </a:xfrm>
          </p:grpSpPr>
          <p:sp>
            <p:nvSpPr>
              <p:cNvPr id="14" name="矩形 13">
                <a:extLst>
                  <a:ext uri="{FF2B5EF4-FFF2-40B4-BE49-F238E27FC236}">
                    <a16:creationId xmlns:a16="http://schemas.microsoft.com/office/drawing/2014/main" id="{0F787475-E98B-449C-8896-CB64AFA1A765}"/>
                  </a:ext>
                </a:extLst>
              </p:cNvPr>
              <p:cNvSpPr/>
              <p:nvPr/>
            </p:nvSpPr>
            <p:spPr>
              <a:xfrm>
                <a:off x="395536" y="1671938"/>
                <a:ext cx="1728189" cy="2339972"/>
              </a:xfrm>
              <a:prstGeom prst="rect">
                <a:avLst/>
              </a:prstGeom>
              <a:noFill/>
              <a:ln w="6350">
                <a:solidFill>
                  <a:srgbClr val="007E5D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dirty="0">
                  <a:solidFill>
                    <a:schemeClr val="tx1"/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15" name="矩形 11">
                <a:extLst>
                  <a:ext uri="{FF2B5EF4-FFF2-40B4-BE49-F238E27FC236}">
                    <a16:creationId xmlns:a16="http://schemas.microsoft.com/office/drawing/2014/main" id="{4C37A4CC-EF36-402E-AE0A-FBCFD23E106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96254" y="2277334"/>
                <a:ext cx="1402908" cy="146709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lnSpc>
                    <a:spcPct val="150000"/>
                  </a:lnSpc>
                </a:pPr>
                <a:r>
                  <a:rPr lang="en-US" altLang="zh-CN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1</a:t>
                </a:r>
                <a:r>
                  <a:rPr lang="zh-CN" altLang="en-US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、提交入职资料</a:t>
                </a:r>
              </a:p>
              <a:p>
                <a:pPr eaLnBrk="1" hangingPunct="1">
                  <a:lnSpc>
                    <a:spcPct val="150000"/>
                  </a:lnSpc>
                </a:pPr>
                <a:r>
                  <a:rPr lang="en-US" altLang="zh-CN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2</a:t>
                </a:r>
                <a:r>
                  <a:rPr lang="zh-CN" altLang="en-US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、办理入职手续</a:t>
                </a:r>
              </a:p>
              <a:p>
                <a:pPr eaLnBrk="1" hangingPunct="1">
                  <a:lnSpc>
                    <a:spcPct val="150000"/>
                  </a:lnSpc>
                </a:pPr>
                <a:r>
                  <a:rPr lang="en-US" altLang="zh-CN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3</a:t>
                </a:r>
                <a:r>
                  <a:rPr lang="zh-CN" altLang="en-US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、录入指纹考勤</a:t>
                </a:r>
                <a:endPara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 eaLnBrk="1" hangingPunct="1">
                  <a:lnSpc>
                    <a:spcPct val="150000"/>
                  </a:lnSpc>
                </a:pPr>
                <a:r>
                  <a:rPr lang="en-US" altLang="zh-CN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4</a:t>
                </a:r>
                <a:r>
                  <a:rPr lang="zh-CN" altLang="en-US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、提交体检报告</a:t>
                </a:r>
                <a:endPara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 eaLnBrk="1" hangingPunct="1">
                  <a:lnSpc>
                    <a:spcPct val="150000"/>
                  </a:lnSpc>
                </a:pPr>
                <a:r>
                  <a:rPr lang="en-US" altLang="zh-CN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5</a:t>
                </a:r>
                <a:r>
                  <a:rPr lang="zh-CN" altLang="en-US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、参加入职培训</a:t>
                </a:r>
              </a:p>
            </p:txBody>
          </p:sp>
        </p:grpSp>
        <p:sp>
          <p:nvSpPr>
            <p:cNvPr id="12" name="燕尾形 21">
              <a:extLst>
                <a:ext uri="{FF2B5EF4-FFF2-40B4-BE49-F238E27FC236}">
                  <a16:creationId xmlns:a16="http://schemas.microsoft.com/office/drawing/2014/main" id="{62A2D3E5-8B52-47C8-AA2C-23F10708EC69}"/>
                </a:ext>
              </a:extLst>
            </p:cNvPr>
            <p:cNvSpPr/>
            <p:nvPr/>
          </p:nvSpPr>
          <p:spPr>
            <a:xfrm>
              <a:off x="2223703" y="2684762"/>
              <a:ext cx="215825" cy="431799"/>
            </a:xfrm>
            <a:prstGeom prst="chevron">
              <a:avLst/>
            </a:prstGeom>
            <a:solidFill>
              <a:srgbClr val="007E5D"/>
            </a:solidFill>
            <a:ln w="3175"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dirty="0">
                <a:solidFill>
                  <a:schemeClr val="tx1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13" name="燕尾形 22">
              <a:extLst>
                <a:ext uri="{FF2B5EF4-FFF2-40B4-BE49-F238E27FC236}">
                  <a16:creationId xmlns:a16="http://schemas.microsoft.com/office/drawing/2014/main" id="{AD4BC916-2660-4BB2-A194-B57393CA41CD}"/>
                </a:ext>
              </a:extLst>
            </p:cNvPr>
            <p:cNvSpPr/>
            <p:nvPr/>
          </p:nvSpPr>
          <p:spPr>
            <a:xfrm>
              <a:off x="2376051" y="2684762"/>
              <a:ext cx="215825" cy="431799"/>
            </a:xfrm>
            <a:prstGeom prst="chevron">
              <a:avLst/>
            </a:prstGeom>
            <a:solidFill>
              <a:schemeClr val="tx2">
                <a:lumMod val="75000"/>
              </a:schemeClr>
            </a:solidFill>
            <a:ln w="3175"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dirty="0">
                <a:solidFill>
                  <a:schemeClr val="tx1"/>
                </a:solidFill>
                <a:ea typeface="微软雅黑" panose="020B0503020204020204" pitchFamily="34" charset="-122"/>
              </a:endParaRPr>
            </a:p>
          </p:txBody>
        </p:sp>
      </p:grpSp>
      <p:sp>
        <p:nvSpPr>
          <p:cNvPr id="16" name="矩形 15">
            <a:extLst>
              <a:ext uri="{FF2B5EF4-FFF2-40B4-BE49-F238E27FC236}">
                <a16:creationId xmlns:a16="http://schemas.microsoft.com/office/drawing/2014/main" id="{CBF1940F-7092-4ADD-B56E-847005CA66AC}"/>
              </a:ext>
            </a:extLst>
          </p:cNvPr>
          <p:cNvSpPr/>
          <p:nvPr/>
        </p:nvSpPr>
        <p:spPr bwMode="auto">
          <a:xfrm>
            <a:off x="811270" y="1290857"/>
            <a:ext cx="2012628" cy="419153"/>
          </a:xfrm>
          <a:prstGeom prst="rect">
            <a:avLst/>
          </a:prstGeom>
          <a:solidFill>
            <a:srgbClr val="007E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6" tIns="34289" rIns="68576" bIns="34289" anchor="ctr"/>
          <a:lstStyle/>
          <a:p>
            <a:pPr algn="ctr" defTabSz="666750">
              <a:lnSpc>
                <a:spcPct val="90000"/>
              </a:lnSpc>
              <a:spcAft>
                <a:spcPct val="35000"/>
              </a:spcAft>
              <a:defRPr/>
            </a:pP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试用期满</a:t>
            </a:r>
          </a:p>
        </p:txBody>
      </p:sp>
      <p:sp>
        <p:nvSpPr>
          <p:cNvPr id="17" name="矩形 16">
            <a:extLst>
              <a:ext uri="{FF2B5EF4-FFF2-40B4-BE49-F238E27FC236}">
                <a16:creationId xmlns:a16="http://schemas.microsoft.com/office/drawing/2014/main" id="{B2ECC887-E59A-475E-9040-2A6D9F86ECF3}"/>
              </a:ext>
            </a:extLst>
          </p:cNvPr>
          <p:cNvSpPr/>
          <p:nvPr/>
        </p:nvSpPr>
        <p:spPr bwMode="auto">
          <a:xfrm>
            <a:off x="3432224" y="1290857"/>
            <a:ext cx="2010760" cy="419153"/>
          </a:xfrm>
          <a:prstGeom prst="rect">
            <a:avLst/>
          </a:prstGeom>
          <a:noFill/>
          <a:ln>
            <a:solidFill>
              <a:schemeClr val="tx2">
                <a:lumMod val="75000"/>
              </a:schemeClr>
            </a:solidFill>
          </a:ln>
        </p:spPr>
        <p:txBody>
          <a:bodyPr anchor="ctr"/>
          <a:lstStyle/>
          <a:p>
            <a:pPr algn="ctr" defTabSz="666750">
              <a:lnSpc>
                <a:spcPct val="90000"/>
              </a:lnSpc>
              <a:spcAft>
                <a:spcPct val="35000"/>
              </a:spcAft>
              <a:defRPr/>
            </a:pPr>
            <a:r>
              <a:rPr lang="zh-CN" altLang="en-US" dirty="0">
                <a:solidFill>
                  <a:schemeClr val="tx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入职培训</a:t>
            </a:r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id="{14B1B6E9-F2DC-407D-AE5F-576C63786AC5}"/>
              </a:ext>
            </a:extLst>
          </p:cNvPr>
          <p:cNvSpPr/>
          <p:nvPr/>
        </p:nvSpPr>
        <p:spPr bwMode="auto">
          <a:xfrm>
            <a:off x="6051309" y="1290858"/>
            <a:ext cx="2010778" cy="419153"/>
          </a:xfrm>
          <a:prstGeom prst="rect">
            <a:avLst/>
          </a:prstGeom>
          <a:solidFill>
            <a:srgbClr val="FF9999">
              <a:alpha val="79999"/>
            </a:srgbClr>
          </a:solidFill>
          <a:ln>
            <a:noFill/>
          </a:ln>
        </p:spPr>
        <p:txBody>
          <a:bodyPr anchor="ctr"/>
          <a:lstStyle/>
          <a:p>
            <a:pPr algn="ctr" defTabSz="666750">
              <a:lnSpc>
                <a:spcPct val="90000"/>
              </a:lnSpc>
              <a:spcAft>
                <a:spcPct val="35000"/>
              </a:spcAft>
              <a:defRPr/>
            </a:pP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进入试用期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722294" y="197427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入职流程</a:t>
            </a:r>
          </a:p>
        </p:txBody>
      </p:sp>
    </p:spTree>
    <p:extLst>
      <p:ext uri="{BB962C8B-B14F-4D97-AF65-F5344CB8AC3E}">
        <p14:creationId xmlns:p14="http://schemas.microsoft.com/office/powerpoint/2010/main" val="3135543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conveyor dir="l"/>
      </p:transition>
    </mc:Choice>
    <mc:Fallback xmlns="">
      <p:transition spd="slow" advClick="0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8" grpId="0" animBg="1"/>
      <p:bldP spid="1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22294" y="197427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劳务合同</a:t>
            </a:r>
          </a:p>
        </p:txBody>
      </p:sp>
      <p:sp>
        <p:nvSpPr>
          <p:cNvPr id="3" name="圆角矩形 3">
            <a:extLst>
              <a:ext uri="{FF2B5EF4-FFF2-40B4-BE49-F238E27FC236}">
                <a16:creationId xmlns:a16="http://schemas.microsoft.com/office/drawing/2014/main" id="{5256B98E-01F2-45DE-95B1-3AE242F1897E}"/>
              </a:ext>
            </a:extLst>
          </p:cNvPr>
          <p:cNvSpPr/>
          <p:nvPr/>
        </p:nvSpPr>
        <p:spPr bwMode="auto">
          <a:xfrm>
            <a:off x="871762" y="3598663"/>
            <a:ext cx="1181680" cy="610790"/>
          </a:xfrm>
          <a:prstGeom prst="roundRect">
            <a:avLst/>
          </a:prstGeom>
          <a:solidFill>
            <a:srgbClr val="FF99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6" tIns="34289" rIns="68576" bIns="34289" anchor="ctr"/>
          <a:lstStyle/>
          <a:p>
            <a:pPr algn="ctr"/>
            <a:endParaRPr lang="zh-CN" altLang="en-US" dirty="0">
              <a:solidFill>
                <a:prstClr val="white"/>
              </a:solidFill>
              <a:ea typeface="微软雅黑" panose="020B0503020204020204" pitchFamily="34" charset="-122"/>
            </a:endParaRPr>
          </a:p>
        </p:txBody>
      </p:sp>
      <p:grpSp>
        <p:nvGrpSpPr>
          <p:cNvPr id="4" name="组合 3">
            <a:extLst>
              <a:ext uri="{FF2B5EF4-FFF2-40B4-BE49-F238E27FC236}">
                <a16:creationId xmlns:a16="http://schemas.microsoft.com/office/drawing/2014/main" id="{D3E489AC-8E50-433B-99AB-FD6CDE40EF5C}"/>
              </a:ext>
            </a:extLst>
          </p:cNvPr>
          <p:cNvGrpSpPr>
            <a:grpSpLocks/>
          </p:cNvGrpSpPr>
          <p:nvPr/>
        </p:nvGrpSpPr>
        <p:grpSpPr bwMode="auto">
          <a:xfrm>
            <a:off x="854110" y="1201159"/>
            <a:ext cx="7395472" cy="688118"/>
            <a:chOff x="485404" y="1354528"/>
            <a:chExt cx="7650836" cy="713166"/>
          </a:xfrm>
        </p:grpSpPr>
        <p:sp>
          <p:nvSpPr>
            <p:cNvPr id="5" name="圆角矩形 6">
              <a:extLst>
                <a:ext uri="{FF2B5EF4-FFF2-40B4-BE49-F238E27FC236}">
                  <a16:creationId xmlns:a16="http://schemas.microsoft.com/office/drawing/2014/main" id="{E76B4C57-FDF7-4E12-9C4B-6D3DE88B1E4C}"/>
                </a:ext>
              </a:extLst>
            </p:cNvPr>
            <p:cNvSpPr/>
            <p:nvPr/>
          </p:nvSpPr>
          <p:spPr>
            <a:xfrm>
              <a:off x="485404" y="1436260"/>
              <a:ext cx="1222483" cy="631433"/>
            </a:xfrm>
            <a:prstGeom prst="round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6" name="Rectangle 177">
              <a:extLst>
                <a:ext uri="{FF2B5EF4-FFF2-40B4-BE49-F238E27FC236}">
                  <a16:creationId xmlns:a16="http://schemas.microsoft.com/office/drawing/2014/main" id="{DC3F5FAA-173A-43CC-84D1-6524654EA407}"/>
                </a:ext>
              </a:extLst>
            </p:cNvPr>
            <p:cNvSpPr>
              <a:spLocks noChangeArrowheads="1"/>
            </p:cNvSpPr>
            <p:nvPr/>
          </p:nvSpPr>
          <p:spPr bwMode="white">
            <a:xfrm>
              <a:off x="603065" y="1554346"/>
              <a:ext cx="987052" cy="3349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15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资料准备</a:t>
              </a:r>
              <a:endParaRPr lang="en-US" altLang="zh-CN" sz="15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" name="Rectangle 180">
              <a:extLst>
                <a:ext uri="{FF2B5EF4-FFF2-40B4-BE49-F238E27FC236}">
                  <a16:creationId xmlns:a16="http://schemas.microsoft.com/office/drawing/2014/main" id="{A6FCB4C0-FC4B-461A-ABC3-1E1B6A81E9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01558" y="1354528"/>
              <a:ext cx="6334682" cy="669858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algn="l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algn="l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algn="l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algn="l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algn="l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>
                <a:spcBef>
                  <a:spcPct val="0"/>
                </a:spcBef>
                <a:buClr>
                  <a:schemeClr val="tx1"/>
                </a:buClr>
                <a:buSzPct val="85000"/>
                <a:buNone/>
                <a:defRPr/>
              </a:pPr>
              <a:r>
                <a:rPr lang="zh-CN" altLang="en-US" sz="1200" b="1" dirty="0">
                  <a:solidFill>
                    <a:schemeClr val="accent5">
                      <a:lumMod val="7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身份证、学历证书、学位证书、专业技术证书、个人简历、离职证明、照片</a:t>
              </a:r>
              <a:r>
                <a:rPr lang="en-US" altLang="zh-CN" sz="1200" dirty="0">
                  <a:latin typeface="微软雅黑" pitchFamily="34" charset="-122"/>
                  <a:ea typeface="微软雅黑" pitchFamily="34" charset="-122"/>
                </a:rPr>
                <a:t>(</a:t>
              </a:r>
              <a:r>
                <a:rPr lang="zh-CN" altLang="en-US" sz="1200" dirty="0">
                  <a:latin typeface="微软雅黑" pitchFamily="34" charset="-122"/>
                  <a:ea typeface="微软雅黑" pitchFamily="34" charset="-122"/>
                </a:rPr>
                <a:t>办理社保用，需电子版），填写并提交</a:t>
              </a:r>
              <a:r>
                <a:rPr lang="en-US" altLang="zh-CN" sz="1200" dirty="0">
                  <a:solidFill>
                    <a:schemeClr val="accent5">
                      <a:lumMod val="7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《</a:t>
              </a:r>
              <a:r>
                <a:rPr lang="zh-CN" altLang="en-US" sz="1200" b="1" dirty="0">
                  <a:solidFill>
                    <a:schemeClr val="accent5">
                      <a:lumMod val="7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员工入职登记表</a:t>
              </a:r>
              <a:r>
                <a:rPr lang="en-US" altLang="zh-CN" sz="1200" dirty="0">
                  <a:solidFill>
                    <a:schemeClr val="accent5">
                      <a:lumMod val="7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》</a:t>
              </a:r>
              <a:r>
                <a:rPr lang="zh-CN" altLang="en-US" sz="1200" dirty="0">
                  <a:solidFill>
                    <a:schemeClr val="accent5">
                      <a:lumMod val="7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、</a:t>
              </a:r>
              <a:r>
                <a:rPr lang="en-US" altLang="zh-CN" sz="1200" dirty="0">
                  <a:solidFill>
                    <a:schemeClr val="accent5">
                      <a:lumMod val="7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 《</a:t>
              </a:r>
              <a:r>
                <a:rPr lang="en-US" altLang="zh-CN" sz="1200" b="1" dirty="0">
                  <a:solidFill>
                    <a:schemeClr val="accent5">
                      <a:lumMod val="7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XXXX</a:t>
              </a:r>
              <a:r>
                <a:rPr lang="zh-CN" altLang="en-US" sz="1200" b="1" dirty="0">
                  <a:solidFill>
                    <a:schemeClr val="accent5">
                      <a:lumMod val="7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公司入职职业规划表</a:t>
              </a:r>
              <a:r>
                <a:rPr lang="en-US" altLang="zh-CN" sz="1200" dirty="0">
                  <a:solidFill>
                    <a:schemeClr val="accent5">
                      <a:lumMod val="7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》</a:t>
              </a:r>
              <a:r>
                <a:rPr lang="zh-CN" altLang="en-US" sz="1200" dirty="0">
                  <a:latin typeface="微软雅黑" pitchFamily="34" charset="-122"/>
                  <a:ea typeface="微软雅黑" pitchFamily="34" charset="-122"/>
                </a:rPr>
                <a:t>，保证其真实性，如有虚假，将予以辞退，并不作任何经济补偿</a:t>
              </a:r>
            </a:p>
          </p:txBody>
        </p:sp>
        <p:cxnSp>
          <p:nvCxnSpPr>
            <p:cNvPr id="8" name="直接连接符 7">
              <a:extLst>
                <a:ext uri="{FF2B5EF4-FFF2-40B4-BE49-F238E27FC236}">
                  <a16:creationId xmlns:a16="http://schemas.microsoft.com/office/drawing/2014/main" id="{80A9C9C2-3801-42D1-A8D2-9E915E61A13E}"/>
                </a:ext>
              </a:extLst>
            </p:cNvPr>
            <p:cNvCxnSpPr/>
            <p:nvPr/>
          </p:nvCxnSpPr>
          <p:spPr>
            <a:xfrm flipV="1">
              <a:off x="504456" y="2067694"/>
              <a:ext cx="7631784" cy="0"/>
            </a:xfrm>
            <a:prstGeom prst="line">
              <a:avLst/>
            </a:prstGeom>
            <a:ln w="3175">
              <a:solidFill>
                <a:schemeClr val="accent5">
                  <a:lumMod val="75000"/>
                </a:schemeClr>
              </a:solidFill>
              <a:prstDash val="sysDot"/>
              <a:headEnd type="diamond" w="med" len="med"/>
              <a:tailEnd type="diamond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组合 8">
            <a:extLst>
              <a:ext uri="{FF2B5EF4-FFF2-40B4-BE49-F238E27FC236}">
                <a16:creationId xmlns:a16="http://schemas.microsoft.com/office/drawing/2014/main" id="{3F2A418C-AC24-4A52-9A47-E89E0799544A}"/>
              </a:ext>
            </a:extLst>
          </p:cNvPr>
          <p:cNvGrpSpPr>
            <a:grpSpLocks/>
          </p:cNvGrpSpPr>
          <p:nvPr/>
        </p:nvGrpSpPr>
        <p:grpSpPr bwMode="auto">
          <a:xfrm>
            <a:off x="842208" y="2046039"/>
            <a:ext cx="7375517" cy="609256"/>
            <a:chOff x="469306" y="2139702"/>
            <a:chExt cx="7629824" cy="631230"/>
          </a:xfrm>
        </p:grpSpPr>
        <p:sp>
          <p:nvSpPr>
            <p:cNvPr id="10" name="圆角矩形 5">
              <a:extLst>
                <a:ext uri="{FF2B5EF4-FFF2-40B4-BE49-F238E27FC236}">
                  <a16:creationId xmlns:a16="http://schemas.microsoft.com/office/drawing/2014/main" id="{CD2239EC-D607-4D9C-87F8-2093AF0B7D9B}"/>
                </a:ext>
              </a:extLst>
            </p:cNvPr>
            <p:cNvSpPr/>
            <p:nvPr/>
          </p:nvSpPr>
          <p:spPr>
            <a:xfrm>
              <a:off x="469306" y="2139702"/>
              <a:ext cx="1222423" cy="631230"/>
            </a:xfrm>
            <a:prstGeom prst="roundRect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1" name="Rectangle 178">
              <a:extLst>
                <a:ext uri="{FF2B5EF4-FFF2-40B4-BE49-F238E27FC236}">
                  <a16:creationId xmlns:a16="http://schemas.microsoft.com/office/drawing/2014/main" id="{F3B434AF-E277-478E-9BB6-CAB91F4A0119}"/>
                </a:ext>
              </a:extLst>
            </p:cNvPr>
            <p:cNvSpPr>
              <a:spLocks noChangeArrowheads="1"/>
            </p:cNvSpPr>
            <p:nvPr/>
          </p:nvSpPr>
          <p:spPr bwMode="white">
            <a:xfrm>
              <a:off x="604677" y="2266876"/>
              <a:ext cx="987005" cy="3348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1500" b="1" dirty="0">
                  <a:solidFill>
                    <a:schemeClr val="tx2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合同签订</a:t>
              </a:r>
              <a:endParaRPr lang="en-US" altLang="zh-CN" sz="1500" b="1" dirty="0">
                <a:solidFill>
                  <a:schemeClr val="tx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" name="Rectangle 181">
              <a:extLst>
                <a:ext uri="{FF2B5EF4-FFF2-40B4-BE49-F238E27FC236}">
                  <a16:creationId xmlns:a16="http://schemas.microsoft.com/office/drawing/2014/main" id="{EC6AB766-5E56-4142-87CA-FFBF335E04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29518" y="2266876"/>
              <a:ext cx="4823014" cy="286990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algn="l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algn="l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algn="l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algn="l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algn="l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>
                <a:spcBef>
                  <a:spcPct val="0"/>
                </a:spcBef>
                <a:buNone/>
                <a:defRPr/>
              </a:pPr>
              <a:r>
                <a:rPr lang="zh-CN" altLang="en-US" sz="1200" dirty="0">
                  <a:latin typeface="微软雅黑" pitchFamily="34" charset="-122"/>
                  <a:ea typeface="微软雅黑" pitchFamily="34" charset="-122"/>
                </a:rPr>
                <a:t>一个月内签订劳动合同，试用期</a:t>
              </a:r>
              <a:r>
                <a:rPr lang="en-US" altLang="zh-CN" sz="1200" b="1" dirty="0">
                  <a:solidFill>
                    <a:schemeClr val="tx2">
                      <a:lumMod val="7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3</a:t>
              </a:r>
              <a:r>
                <a:rPr lang="zh-CN" altLang="en-US" sz="1200" b="1" dirty="0">
                  <a:solidFill>
                    <a:schemeClr val="tx2">
                      <a:lumMod val="7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个月</a:t>
              </a:r>
              <a:r>
                <a:rPr lang="zh-CN" altLang="en-US" sz="1200" dirty="0">
                  <a:solidFill>
                    <a:schemeClr val="tx2">
                      <a:lumMod val="7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，合同</a:t>
              </a:r>
              <a:r>
                <a:rPr lang="zh-CN" altLang="en-US" sz="1200" dirty="0">
                  <a:latin typeface="微软雅黑" pitchFamily="34" charset="-122"/>
                  <a:ea typeface="微软雅黑" pitchFamily="34" charset="-122"/>
                </a:rPr>
                <a:t>有效期</a:t>
              </a:r>
              <a:r>
                <a:rPr lang="en-US" altLang="zh-CN" sz="1200" b="1" dirty="0">
                  <a:solidFill>
                    <a:schemeClr val="tx2">
                      <a:lumMod val="7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3</a:t>
              </a:r>
              <a:r>
                <a:rPr lang="zh-CN" altLang="en-US" sz="1200" b="1" dirty="0">
                  <a:solidFill>
                    <a:schemeClr val="tx2">
                      <a:lumMod val="7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年</a:t>
              </a:r>
              <a:endParaRPr lang="en-US" altLang="zh-CN" sz="1200" b="1" dirty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cxnSp>
          <p:nvCxnSpPr>
            <p:cNvPr id="13" name="直接连接符 12">
              <a:extLst>
                <a:ext uri="{FF2B5EF4-FFF2-40B4-BE49-F238E27FC236}">
                  <a16:creationId xmlns:a16="http://schemas.microsoft.com/office/drawing/2014/main" id="{A9F529A4-C628-42FC-BA6B-179C95314774}"/>
                </a:ext>
              </a:extLst>
            </p:cNvPr>
            <p:cNvCxnSpPr>
              <a:cxnSpLocks/>
            </p:cNvCxnSpPr>
            <p:nvPr/>
          </p:nvCxnSpPr>
          <p:spPr>
            <a:xfrm>
              <a:off x="504232" y="2770932"/>
              <a:ext cx="7594898" cy="0"/>
            </a:xfrm>
            <a:prstGeom prst="line">
              <a:avLst/>
            </a:prstGeom>
            <a:ln w="3175">
              <a:solidFill>
                <a:schemeClr val="tx2">
                  <a:lumMod val="75000"/>
                </a:schemeClr>
              </a:solidFill>
              <a:prstDash val="sysDot"/>
              <a:headEnd type="diamond" w="med" len="med"/>
              <a:tailEnd type="diamond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组合 13">
            <a:extLst>
              <a:ext uri="{FF2B5EF4-FFF2-40B4-BE49-F238E27FC236}">
                <a16:creationId xmlns:a16="http://schemas.microsoft.com/office/drawing/2014/main" id="{0C8A26FF-B118-44A4-A272-BE93F4859F4B}"/>
              </a:ext>
            </a:extLst>
          </p:cNvPr>
          <p:cNvGrpSpPr>
            <a:grpSpLocks/>
          </p:cNvGrpSpPr>
          <p:nvPr/>
        </p:nvGrpSpPr>
        <p:grpSpPr bwMode="auto">
          <a:xfrm>
            <a:off x="854110" y="2821585"/>
            <a:ext cx="7412354" cy="610790"/>
            <a:chOff x="467544" y="2846708"/>
            <a:chExt cx="7668056" cy="631230"/>
          </a:xfrm>
        </p:grpSpPr>
        <p:sp>
          <p:nvSpPr>
            <p:cNvPr id="15" name="Rectangle 182">
              <a:extLst>
                <a:ext uri="{FF2B5EF4-FFF2-40B4-BE49-F238E27FC236}">
                  <a16:creationId xmlns:a16="http://schemas.microsoft.com/office/drawing/2014/main" id="{B695002B-C48B-4901-92DD-C444ED5B11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83656" y="2979587"/>
              <a:ext cx="5759774" cy="2862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algn="l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algn="l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algn="l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algn="l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algn="l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>
                <a:spcBef>
                  <a:spcPct val="0"/>
                </a:spcBef>
                <a:buNone/>
                <a:defRPr/>
              </a:pPr>
              <a:r>
                <a:rPr lang="zh-CN" altLang="en-US" sz="1200" dirty="0">
                  <a:latin typeface="微软雅黑" pitchFamily="34" charset="-122"/>
                  <a:ea typeface="微软雅黑" pitchFamily="34" charset="-122"/>
                </a:rPr>
                <a:t>试用期内表现优秀可向部门主管</a:t>
              </a:r>
              <a:r>
                <a:rPr lang="zh-CN" altLang="en-US" sz="1200" b="1" dirty="0">
                  <a:solidFill>
                    <a:srgbClr val="007E5D"/>
                  </a:solidFill>
                  <a:latin typeface="微软雅黑" pitchFamily="34" charset="-122"/>
                  <a:ea typeface="微软雅黑" pitchFamily="34" charset="-122"/>
                </a:rPr>
                <a:t>申请提前转正</a:t>
              </a:r>
              <a:endParaRPr lang="en-US" altLang="zh-CN" sz="1200" b="1" dirty="0">
                <a:solidFill>
                  <a:srgbClr val="007E5D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16" name="组合 25">
              <a:extLst>
                <a:ext uri="{FF2B5EF4-FFF2-40B4-BE49-F238E27FC236}">
                  <a16:creationId xmlns:a16="http://schemas.microsoft.com/office/drawing/2014/main" id="{33ADC5C6-CCAF-4E72-881E-4F06DDF4E97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67544" y="2846708"/>
              <a:ext cx="7668056" cy="631230"/>
              <a:chOff x="467544" y="2846708"/>
              <a:chExt cx="7668056" cy="631230"/>
            </a:xfrm>
          </p:grpSpPr>
          <p:sp>
            <p:nvSpPr>
              <p:cNvPr id="17" name="圆角矩形 4">
                <a:extLst>
                  <a:ext uri="{FF2B5EF4-FFF2-40B4-BE49-F238E27FC236}">
                    <a16:creationId xmlns:a16="http://schemas.microsoft.com/office/drawing/2014/main" id="{B305D33C-FFF5-43A2-8564-1C6EE935A6F4}"/>
                  </a:ext>
                </a:extLst>
              </p:cNvPr>
              <p:cNvSpPr/>
              <p:nvPr/>
            </p:nvSpPr>
            <p:spPr>
              <a:xfrm>
                <a:off x="467544" y="2846708"/>
                <a:ext cx="1222444" cy="631230"/>
              </a:xfrm>
              <a:prstGeom prst="roundRect">
                <a:avLst/>
              </a:prstGeom>
              <a:solidFill>
                <a:srgbClr val="007E5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8" name="Rectangle 179">
                <a:extLst>
                  <a:ext uri="{FF2B5EF4-FFF2-40B4-BE49-F238E27FC236}">
                    <a16:creationId xmlns:a16="http://schemas.microsoft.com/office/drawing/2014/main" id="{615264F7-DF71-4E3E-9A4F-59522FAB79DE}"/>
                  </a:ext>
                </a:extLst>
              </p:cNvPr>
              <p:cNvSpPr>
                <a:spLocks noChangeArrowheads="1"/>
              </p:cNvSpPr>
              <p:nvPr/>
            </p:nvSpPr>
            <p:spPr bwMode="white">
              <a:xfrm>
                <a:off x="565726" y="2969655"/>
                <a:ext cx="987021" cy="3339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r>
                  <a:rPr lang="zh-CN" altLang="en-US" sz="1500" b="1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提交转正</a:t>
                </a:r>
              </a:p>
            </p:txBody>
          </p:sp>
          <p:cxnSp>
            <p:nvCxnSpPr>
              <p:cNvPr id="19" name="直接连接符 18">
                <a:extLst>
                  <a:ext uri="{FF2B5EF4-FFF2-40B4-BE49-F238E27FC236}">
                    <a16:creationId xmlns:a16="http://schemas.microsoft.com/office/drawing/2014/main" id="{4CDFD55B-9906-40EC-90B6-5F2F81F7318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04058" y="3476351"/>
                <a:ext cx="7631542" cy="0"/>
              </a:xfrm>
              <a:prstGeom prst="line">
                <a:avLst/>
              </a:prstGeom>
              <a:ln w="3175">
                <a:solidFill>
                  <a:srgbClr val="007E5D"/>
                </a:solidFill>
                <a:prstDash val="sysDot"/>
                <a:headEnd type="diamond" w="med" len="med"/>
                <a:tailEnd type="diamond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0" name="组合 19">
            <a:extLst>
              <a:ext uri="{FF2B5EF4-FFF2-40B4-BE49-F238E27FC236}">
                <a16:creationId xmlns:a16="http://schemas.microsoft.com/office/drawing/2014/main" id="{67A31230-9C14-499A-B725-093328A05D0D}"/>
              </a:ext>
            </a:extLst>
          </p:cNvPr>
          <p:cNvGrpSpPr>
            <a:grpSpLocks/>
          </p:cNvGrpSpPr>
          <p:nvPr/>
        </p:nvGrpSpPr>
        <p:grpSpPr bwMode="auto">
          <a:xfrm>
            <a:off x="955993" y="3678499"/>
            <a:ext cx="7293592" cy="461665"/>
            <a:chOff x="554682" y="3624035"/>
            <a:chExt cx="7545279" cy="477115"/>
          </a:xfrm>
        </p:grpSpPr>
        <p:sp>
          <p:nvSpPr>
            <p:cNvPr id="21" name="Rectangle 179">
              <a:extLst>
                <a:ext uri="{FF2B5EF4-FFF2-40B4-BE49-F238E27FC236}">
                  <a16:creationId xmlns:a16="http://schemas.microsoft.com/office/drawing/2014/main" id="{D9DC3985-1DA5-4AF9-9FB7-8E1EF7AF99F7}"/>
                </a:ext>
              </a:extLst>
            </p:cNvPr>
            <p:cNvSpPr>
              <a:spLocks noChangeArrowheads="1"/>
            </p:cNvSpPr>
            <p:nvPr/>
          </p:nvSpPr>
          <p:spPr bwMode="white">
            <a:xfrm>
              <a:off x="554682" y="3668698"/>
              <a:ext cx="987031" cy="333980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/>
              <a:r>
                <a:rPr lang="zh-CN" altLang="en-US" sz="15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离职程序</a:t>
              </a:r>
            </a:p>
          </p:txBody>
        </p:sp>
        <p:sp>
          <p:nvSpPr>
            <p:cNvPr id="22" name="Rectangle 182">
              <a:extLst>
                <a:ext uri="{FF2B5EF4-FFF2-40B4-BE49-F238E27FC236}">
                  <a16:creationId xmlns:a16="http://schemas.microsoft.com/office/drawing/2014/main" id="{5EA2046C-FFB9-49B6-8823-AE3BA1BE92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97218" y="3624035"/>
              <a:ext cx="6302743" cy="47711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zh-CN" altLang="en-US" sz="1200" dirty="0">
                  <a:latin typeface="微软雅黑" pitchFamily="34" charset="-122"/>
                  <a:ea typeface="微软雅黑" pitchFamily="34" charset="-122"/>
                </a:rPr>
                <a:t>试用期内离职须</a:t>
              </a:r>
              <a:r>
                <a:rPr lang="zh-CN" altLang="en-US" sz="1200" b="1" dirty="0">
                  <a:solidFill>
                    <a:srgbClr val="FF9999"/>
                  </a:solidFill>
                  <a:latin typeface="微软雅黑" pitchFamily="34" charset="-122"/>
                  <a:ea typeface="微软雅黑" pitchFamily="34" charset="-122"/>
                </a:rPr>
                <a:t>提前三天</a:t>
              </a:r>
              <a:r>
                <a:rPr lang="zh-CN" altLang="en-US" sz="1200" dirty="0">
                  <a:latin typeface="微软雅黑" pitchFamily="34" charset="-122"/>
                  <a:ea typeface="微软雅黑" pitchFamily="34" charset="-122"/>
                </a:rPr>
                <a:t>提交离职申请；正式员工离职须</a:t>
              </a:r>
              <a:r>
                <a:rPr lang="zh-CN" altLang="en-US" sz="1200" b="1" dirty="0">
                  <a:solidFill>
                    <a:srgbClr val="FF9999"/>
                  </a:solidFill>
                  <a:latin typeface="微软雅黑" pitchFamily="34" charset="-122"/>
                  <a:ea typeface="微软雅黑" pitchFamily="34" charset="-122"/>
                </a:rPr>
                <a:t>提前一个月</a:t>
              </a:r>
              <a:r>
                <a:rPr lang="zh-CN" altLang="en-US" sz="1200" dirty="0">
                  <a:latin typeface="微软雅黑" pitchFamily="34" charset="-122"/>
                  <a:ea typeface="微软雅黑" pitchFamily="34" charset="-122"/>
                </a:rPr>
                <a:t>提出书面申请，方可办理离职手续</a:t>
              </a:r>
              <a:endParaRPr lang="en-US" altLang="zh-CN" sz="1200" dirty="0">
                <a:latin typeface="微软雅黑" pitchFamily="34" charset="-122"/>
                <a:ea typeface="微软雅黑" pitchFamily="34" charset="-122"/>
              </a:endParaRPr>
            </a:p>
          </p:txBody>
        </p:sp>
      </p:grpSp>
      <p:cxnSp>
        <p:nvCxnSpPr>
          <p:cNvPr id="23" name="直接连接符 22">
            <a:extLst>
              <a:ext uri="{FF2B5EF4-FFF2-40B4-BE49-F238E27FC236}">
                <a16:creationId xmlns:a16="http://schemas.microsoft.com/office/drawing/2014/main" id="{A9F529A4-C628-42FC-BA6B-179C95314774}"/>
              </a:ext>
            </a:extLst>
          </p:cNvPr>
          <p:cNvCxnSpPr>
            <a:cxnSpLocks/>
          </p:cNvCxnSpPr>
          <p:nvPr/>
        </p:nvCxnSpPr>
        <p:spPr bwMode="auto">
          <a:xfrm>
            <a:off x="907831" y="4206173"/>
            <a:ext cx="7341755" cy="0"/>
          </a:xfrm>
          <a:prstGeom prst="line">
            <a:avLst/>
          </a:prstGeom>
          <a:ln w="3175">
            <a:solidFill>
              <a:srgbClr val="FF9999"/>
            </a:solidFill>
            <a:prstDash val="sysDot"/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81994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conveyor dir="l"/>
      </p:transition>
    </mc:Choice>
    <mc:Fallback xmlns="">
      <p:transition spd="slow" advClick="0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22294" y="197427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考勤制度</a:t>
            </a:r>
          </a:p>
        </p:txBody>
      </p:sp>
      <p:sp>
        <p:nvSpPr>
          <p:cNvPr id="3" name="任意多边形 5">
            <a:extLst>
              <a:ext uri="{FF2B5EF4-FFF2-40B4-BE49-F238E27FC236}">
                <a16:creationId xmlns:a16="http://schemas.microsoft.com/office/drawing/2014/main" id="{A9B10600-91E6-43C4-86CF-21CAAA067D98}"/>
              </a:ext>
            </a:extLst>
          </p:cNvPr>
          <p:cNvSpPr/>
          <p:nvPr/>
        </p:nvSpPr>
        <p:spPr bwMode="auto">
          <a:xfrm>
            <a:off x="2755691" y="1145278"/>
            <a:ext cx="1918097" cy="681038"/>
          </a:xfrm>
          <a:custGeom>
            <a:avLst/>
            <a:gdLst>
              <a:gd name="connsiteX0" fmla="*/ 0 w 2636520"/>
              <a:gd name="connsiteY0" fmla="*/ 0 h 1447800"/>
              <a:gd name="connsiteX1" fmla="*/ 2103122 w 2636520"/>
              <a:gd name="connsiteY1" fmla="*/ 0 h 1447800"/>
              <a:gd name="connsiteX2" fmla="*/ 2636520 w 2636520"/>
              <a:gd name="connsiteY2" fmla="*/ 723900 h 1447800"/>
              <a:gd name="connsiteX3" fmla="*/ 2103122 w 2636520"/>
              <a:gd name="connsiteY3" fmla="*/ 1447800 h 1447800"/>
              <a:gd name="connsiteX4" fmla="*/ 0 w 2636520"/>
              <a:gd name="connsiteY4" fmla="*/ 1447800 h 1447800"/>
              <a:gd name="connsiteX5" fmla="*/ 0 w 2636520"/>
              <a:gd name="connsiteY5" fmla="*/ 1442632 h 1447800"/>
              <a:gd name="connsiteX6" fmla="*/ 529590 w 2636520"/>
              <a:gd name="connsiteY6" fmla="*/ 723900 h 1447800"/>
              <a:gd name="connsiteX7" fmla="*/ 0 w 2636520"/>
              <a:gd name="connsiteY7" fmla="*/ 5168 h 1447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636520" h="1447800">
                <a:moveTo>
                  <a:pt x="0" y="0"/>
                </a:moveTo>
                <a:lnTo>
                  <a:pt x="2103122" y="0"/>
                </a:lnTo>
                <a:lnTo>
                  <a:pt x="2636520" y="723900"/>
                </a:lnTo>
                <a:lnTo>
                  <a:pt x="2103122" y="1447800"/>
                </a:lnTo>
                <a:lnTo>
                  <a:pt x="0" y="1447800"/>
                </a:lnTo>
                <a:lnTo>
                  <a:pt x="0" y="1442632"/>
                </a:lnTo>
                <a:lnTo>
                  <a:pt x="529590" y="723900"/>
                </a:lnTo>
                <a:lnTo>
                  <a:pt x="0" y="5168"/>
                </a:lnTo>
                <a:close/>
              </a:path>
            </a:pathLst>
          </a:custGeom>
          <a:solidFill>
            <a:srgbClr val="FF9999">
              <a:alpha val="79999"/>
            </a:srgbClr>
          </a:solidFill>
          <a:ln>
            <a:solidFill>
              <a:srgbClr val="FF9999"/>
            </a:solidFill>
          </a:ln>
        </p:spPr>
        <p:txBody>
          <a:bodyPr anchor="ctr"/>
          <a:lstStyle/>
          <a:p>
            <a:pPr algn="ctr" defTabSz="914400"/>
            <a:endParaRPr lang="zh-CN" altLang="en-US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任意多边形 3">
            <a:extLst>
              <a:ext uri="{FF2B5EF4-FFF2-40B4-BE49-F238E27FC236}">
                <a16:creationId xmlns:a16="http://schemas.microsoft.com/office/drawing/2014/main" id="{15BDBDF9-35D7-4E81-9808-39345A6F3A19}"/>
              </a:ext>
            </a:extLst>
          </p:cNvPr>
          <p:cNvSpPr/>
          <p:nvPr/>
        </p:nvSpPr>
        <p:spPr bwMode="auto">
          <a:xfrm>
            <a:off x="1081673" y="1145278"/>
            <a:ext cx="1918097" cy="681038"/>
          </a:xfrm>
          <a:custGeom>
            <a:avLst/>
            <a:gdLst>
              <a:gd name="connsiteX0" fmla="*/ 0 w 2636520"/>
              <a:gd name="connsiteY0" fmla="*/ 0 h 1447800"/>
              <a:gd name="connsiteX1" fmla="*/ 2103122 w 2636520"/>
              <a:gd name="connsiteY1" fmla="*/ 0 h 1447800"/>
              <a:gd name="connsiteX2" fmla="*/ 2636520 w 2636520"/>
              <a:gd name="connsiteY2" fmla="*/ 723900 h 1447800"/>
              <a:gd name="connsiteX3" fmla="*/ 2103122 w 2636520"/>
              <a:gd name="connsiteY3" fmla="*/ 1447800 h 1447800"/>
              <a:gd name="connsiteX4" fmla="*/ 0 w 2636520"/>
              <a:gd name="connsiteY4" fmla="*/ 1447800 h 1447800"/>
              <a:gd name="connsiteX5" fmla="*/ 0 w 2636520"/>
              <a:gd name="connsiteY5" fmla="*/ 1442632 h 1447800"/>
              <a:gd name="connsiteX6" fmla="*/ 529590 w 2636520"/>
              <a:gd name="connsiteY6" fmla="*/ 723900 h 1447800"/>
              <a:gd name="connsiteX7" fmla="*/ 0 w 2636520"/>
              <a:gd name="connsiteY7" fmla="*/ 5168 h 1447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636520" h="1447800">
                <a:moveTo>
                  <a:pt x="0" y="0"/>
                </a:moveTo>
                <a:lnTo>
                  <a:pt x="2103122" y="0"/>
                </a:lnTo>
                <a:lnTo>
                  <a:pt x="2636520" y="723900"/>
                </a:lnTo>
                <a:lnTo>
                  <a:pt x="2103122" y="1447800"/>
                </a:lnTo>
                <a:lnTo>
                  <a:pt x="0" y="1447800"/>
                </a:lnTo>
                <a:lnTo>
                  <a:pt x="0" y="1442632"/>
                </a:lnTo>
                <a:lnTo>
                  <a:pt x="529590" y="723900"/>
                </a:lnTo>
                <a:lnTo>
                  <a:pt x="0" y="5168"/>
                </a:lnTo>
                <a:close/>
              </a:path>
            </a:pathLst>
          </a:custGeom>
          <a:solidFill>
            <a:srgbClr val="007E5D"/>
          </a:solidFill>
          <a:ln>
            <a:noFill/>
          </a:ln>
        </p:spPr>
        <p:txBody>
          <a:bodyPr anchor="ctr"/>
          <a:lstStyle/>
          <a:p>
            <a:pPr algn="ctr" defTabSz="914400"/>
            <a:endParaRPr lang="zh-CN" altLang="en-US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任意多边形 7">
            <a:extLst>
              <a:ext uri="{FF2B5EF4-FFF2-40B4-BE49-F238E27FC236}">
                <a16:creationId xmlns:a16="http://schemas.microsoft.com/office/drawing/2014/main" id="{0243C37B-F2B8-48EE-916A-D0D9A2BC11C4}"/>
              </a:ext>
            </a:extLst>
          </p:cNvPr>
          <p:cNvSpPr/>
          <p:nvPr/>
        </p:nvSpPr>
        <p:spPr bwMode="auto">
          <a:xfrm>
            <a:off x="6104919" y="1145278"/>
            <a:ext cx="1918097" cy="681038"/>
          </a:xfrm>
          <a:custGeom>
            <a:avLst/>
            <a:gdLst>
              <a:gd name="connsiteX0" fmla="*/ 0 w 2636520"/>
              <a:gd name="connsiteY0" fmla="*/ 0 h 1447800"/>
              <a:gd name="connsiteX1" fmla="*/ 2103122 w 2636520"/>
              <a:gd name="connsiteY1" fmla="*/ 0 h 1447800"/>
              <a:gd name="connsiteX2" fmla="*/ 2636520 w 2636520"/>
              <a:gd name="connsiteY2" fmla="*/ 723900 h 1447800"/>
              <a:gd name="connsiteX3" fmla="*/ 2103122 w 2636520"/>
              <a:gd name="connsiteY3" fmla="*/ 1447800 h 1447800"/>
              <a:gd name="connsiteX4" fmla="*/ 0 w 2636520"/>
              <a:gd name="connsiteY4" fmla="*/ 1447800 h 1447800"/>
              <a:gd name="connsiteX5" fmla="*/ 0 w 2636520"/>
              <a:gd name="connsiteY5" fmla="*/ 1442632 h 1447800"/>
              <a:gd name="connsiteX6" fmla="*/ 529590 w 2636520"/>
              <a:gd name="connsiteY6" fmla="*/ 723900 h 1447800"/>
              <a:gd name="connsiteX7" fmla="*/ 0 w 2636520"/>
              <a:gd name="connsiteY7" fmla="*/ 5168 h 1447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636520" h="1447800">
                <a:moveTo>
                  <a:pt x="0" y="0"/>
                </a:moveTo>
                <a:lnTo>
                  <a:pt x="2103122" y="0"/>
                </a:lnTo>
                <a:lnTo>
                  <a:pt x="2636520" y="723900"/>
                </a:lnTo>
                <a:lnTo>
                  <a:pt x="2103122" y="1447800"/>
                </a:lnTo>
                <a:lnTo>
                  <a:pt x="0" y="1447800"/>
                </a:lnTo>
                <a:lnTo>
                  <a:pt x="0" y="1442632"/>
                </a:lnTo>
                <a:lnTo>
                  <a:pt x="529590" y="723900"/>
                </a:lnTo>
                <a:lnTo>
                  <a:pt x="0" y="5168"/>
                </a:lnTo>
                <a:close/>
              </a:path>
            </a:pathLst>
          </a:custGeom>
          <a:noFill/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6" tIns="34289" rIns="68576" bIns="34289" anchor="ctr"/>
          <a:lstStyle/>
          <a:p>
            <a:pPr algn="ctr"/>
            <a:endParaRPr lang="zh-CN" altLang="en-US" dirty="0">
              <a:solidFill>
                <a:schemeClr val="tx2">
                  <a:lumMod val="75000"/>
                </a:schemeClr>
              </a:solidFill>
              <a:ea typeface="微软雅黑" panose="020B0503020204020204" pitchFamily="34" charset="-122"/>
            </a:endParaRPr>
          </a:p>
        </p:txBody>
      </p:sp>
      <p:sp>
        <p:nvSpPr>
          <p:cNvPr id="6" name="任意多边形 5">
            <a:extLst>
              <a:ext uri="{FF2B5EF4-FFF2-40B4-BE49-F238E27FC236}">
                <a16:creationId xmlns:a16="http://schemas.microsoft.com/office/drawing/2014/main" id="{45DFDEA5-E08C-42C1-A1E2-830F2976761E}"/>
              </a:ext>
            </a:extLst>
          </p:cNvPr>
          <p:cNvSpPr/>
          <p:nvPr/>
        </p:nvSpPr>
        <p:spPr bwMode="auto">
          <a:xfrm>
            <a:off x="4438044" y="1145278"/>
            <a:ext cx="1918097" cy="681038"/>
          </a:xfrm>
          <a:custGeom>
            <a:avLst/>
            <a:gdLst>
              <a:gd name="connsiteX0" fmla="*/ 0 w 2636520"/>
              <a:gd name="connsiteY0" fmla="*/ 0 h 1447800"/>
              <a:gd name="connsiteX1" fmla="*/ 2103122 w 2636520"/>
              <a:gd name="connsiteY1" fmla="*/ 0 h 1447800"/>
              <a:gd name="connsiteX2" fmla="*/ 2636520 w 2636520"/>
              <a:gd name="connsiteY2" fmla="*/ 723900 h 1447800"/>
              <a:gd name="connsiteX3" fmla="*/ 2103122 w 2636520"/>
              <a:gd name="connsiteY3" fmla="*/ 1447800 h 1447800"/>
              <a:gd name="connsiteX4" fmla="*/ 0 w 2636520"/>
              <a:gd name="connsiteY4" fmla="*/ 1447800 h 1447800"/>
              <a:gd name="connsiteX5" fmla="*/ 0 w 2636520"/>
              <a:gd name="connsiteY5" fmla="*/ 1442632 h 1447800"/>
              <a:gd name="connsiteX6" fmla="*/ 529590 w 2636520"/>
              <a:gd name="connsiteY6" fmla="*/ 723900 h 1447800"/>
              <a:gd name="connsiteX7" fmla="*/ 0 w 2636520"/>
              <a:gd name="connsiteY7" fmla="*/ 5168 h 1447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636520" h="1447800">
                <a:moveTo>
                  <a:pt x="0" y="0"/>
                </a:moveTo>
                <a:lnTo>
                  <a:pt x="2103122" y="0"/>
                </a:lnTo>
                <a:lnTo>
                  <a:pt x="2636520" y="723900"/>
                </a:lnTo>
                <a:lnTo>
                  <a:pt x="2103122" y="1447800"/>
                </a:lnTo>
                <a:lnTo>
                  <a:pt x="0" y="1447800"/>
                </a:lnTo>
                <a:lnTo>
                  <a:pt x="0" y="1442632"/>
                </a:lnTo>
                <a:lnTo>
                  <a:pt x="529590" y="723900"/>
                </a:lnTo>
                <a:lnTo>
                  <a:pt x="0" y="5168"/>
                </a:lnTo>
                <a:close/>
              </a:path>
            </a:pathLst>
          </a:custGeom>
          <a:solidFill>
            <a:schemeClr val="accent5">
              <a:lumMod val="75000"/>
              <a:alpha val="79999"/>
            </a:schemeClr>
          </a:solidFill>
          <a:ln>
            <a:noFill/>
          </a:ln>
        </p:spPr>
        <p:txBody>
          <a:bodyPr anchor="ctr"/>
          <a:lstStyle/>
          <a:p>
            <a:pPr algn="ctr" defTabSz="914400"/>
            <a:endParaRPr lang="zh-CN" altLang="en-US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077D2045-5362-4259-932A-A3364C87F05D}"/>
              </a:ext>
            </a:extLst>
          </p:cNvPr>
          <p:cNvSpPr/>
          <p:nvPr/>
        </p:nvSpPr>
        <p:spPr>
          <a:xfrm>
            <a:off x="1224140" y="2028479"/>
            <a:ext cx="1010519" cy="330854"/>
          </a:xfrm>
          <a:prstGeom prst="rect">
            <a:avLst/>
          </a:prstGeom>
        </p:spPr>
        <p:txBody>
          <a:bodyPr wrap="none" lIns="68573" tIns="34287" rIns="68573" bIns="34287">
            <a:spAutoFit/>
          </a:bodyPr>
          <a:lstStyle/>
          <a:p>
            <a:pPr algn="ctr" defTabSz="685749">
              <a:defRPr/>
            </a:pPr>
            <a:r>
              <a:rPr lang="zh-CN" altLang="en-US" sz="17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上班规定</a:t>
            </a:r>
            <a:endParaRPr lang="en-US" altLang="zh-CN" sz="17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矩形 47">
            <a:extLst>
              <a:ext uri="{FF2B5EF4-FFF2-40B4-BE49-F238E27FC236}">
                <a16:creationId xmlns:a16="http://schemas.microsoft.com/office/drawing/2014/main" id="{72CD400D-8E98-41BF-866C-AC16365FEE8F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8318" y="2394246"/>
            <a:ext cx="2036713" cy="1546571"/>
          </a:xfrm>
          <a:prstGeom prst="rect">
            <a:avLst/>
          </a:prstGeom>
          <a:noFill/>
          <a:ln>
            <a:noFill/>
          </a:ln>
        </p:spPr>
        <p:txBody>
          <a:bodyPr wrap="squar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buClr>
                <a:schemeClr val="bg1"/>
              </a:buClr>
              <a:buNone/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5天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8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小时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工作制    </a:t>
            </a:r>
          </a:p>
          <a:p>
            <a:pPr>
              <a:buClr>
                <a:schemeClr val="bg1"/>
              </a:buClr>
              <a:buNone/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上午：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09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：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00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-1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3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：00   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buClr>
                <a:schemeClr val="bg1"/>
              </a:buClr>
              <a:buNone/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下午：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1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4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：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0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0-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18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：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00     </a:t>
            </a:r>
          </a:p>
          <a:p>
            <a:pPr>
              <a:buClr>
                <a:schemeClr val="bg1"/>
              </a:buClr>
              <a:buNone/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指纹刷卡记录考勤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buClr>
                <a:schemeClr val="bg1"/>
              </a:buClr>
              <a:buNone/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楷体_GB2312"/>
              </a:rPr>
              <a:t>漏打卡、无故不打卡均视为旷工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cs typeface="楷体_GB2312"/>
            </a:endParaRPr>
          </a:p>
          <a:p>
            <a:pPr>
              <a:buClr>
                <a:schemeClr val="bg1"/>
              </a:buClr>
              <a:buNone/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严禁代打卡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id="{81556645-3225-4855-8A62-4F16ECFE7A16}"/>
              </a:ext>
            </a:extLst>
          </p:cNvPr>
          <p:cNvSpPr/>
          <p:nvPr/>
        </p:nvSpPr>
        <p:spPr>
          <a:xfrm>
            <a:off x="3427484" y="2034676"/>
            <a:ext cx="574502" cy="330854"/>
          </a:xfrm>
          <a:prstGeom prst="rect">
            <a:avLst/>
          </a:prstGeom>
        </p:spPr>
        <p:txBody>
          <a:bodyPr wrap="none" lIns="68573" tIns="34287" rIns="68573" bIns="34287">
            <a:spAutoFit/>
          </a:bodyPr>
          <a:lstStyle/>
          <a:p>
            <a:pPr algn="ctr" defTabSz="685749">
              <a:defRPr/>
            </a:pPr>
            <a:r>
              <a:rPr lang="zh-CN" altLang="en-US" sz="17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迟到</a:t>
            </a:r>
            <a:endParaRPr lang="en-US" altLang="zh-CN" sz="17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矩形 47">
            <a:extLst>
              <a:ext uri="{FF2B5EF4-FFF2-40B4-BE49-F238E27FC236}">
                <a16:creationId xmlns:a16="http://schemas.microsoft.com/office/drawing/2014/main" id="{283B5438-211E-4271-B78E-A2174254332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75672" y="2401939"/>
            <a:ext cx="1718939" cy="1214172"/>
          </a:xfrm>
          <a:prstGeom prst="rect">
            <a:avLst/>
          </a:prstGeom>
          <a:noFill/>
          <a:ln>
            <a:noFill/>
          </a:ln>
        </p:spPr>
        <p:txBody>
          <a:bodyPr wrap="squar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just">
              <a:buClr>
                <a:schemeClr val="bg1"/>
              </a:buClr>
              <a:buSzPct val="80000"/>
              <a:buNone/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楷体_GB2312"/>
              </a:rPr>
              <a:t>员工晚于规定上班时间到岗、且未超过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楷体_GB2312"/>
              </a:rPr>
              <a:t>30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楷体_GB2312"/>
              </a:rPr>
              <a:t>分钟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楷体_GB2312"/>
              </a:rPr>
              <a:t>(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楷体_GB2312"/>
              </a:rPr>
              <a:t>含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楷体_GB2312"/>
              </a:rPr>
              <a:t>)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楷体_GB2312"/>
              </a:rPr>
              <a:t>的；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cs typeface="楷体_GB2312"/>
            </a:endParaRPr>
          </a:p>
          <a:p>
            <a:pPr algn="just">
              <a:buClr>
                <a:schemeClr val="bg1"/>
              </a:buClr>
              <a:buSzPct val="80000"/>
              <a:buNone/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楷体_GB2312"/>
              </a:rPr>
              <a:t>公司原则上允许每月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楷体_GB2312"/>
              </a:rPr>
              <a:t>2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楷体_GB2312"/>
              </a:rPr>
              <a:t>次的迟到情况，超过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楷体_GB2312"/>
              </a:rPr>
              <a:t>2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楷体_GB2312"/>
              </a:rPr>
              <a:t>次即按迟到处理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sym typeface="微软雅黑" pitchFamily="34" charset="-122"/>
            </a:endParaRP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id="{84038E77-B323-42FE-B155-AEC05ABB5C62}"/>
              </a:ext>
            </a:extLst>
          </p:cNvPr>
          <p:cNvSpPr/>
          <p:nvPr/>
        </p:nvSpPr>
        <p:spPr>
          <a:xfrm>
            <a:off x="5045309" y="2071085"/>
            <a:ext cx="574502" cy="330854"/>
          </a:xfrm>
          <a:prstGeom prst="rect">
            <a:avLst/>
          </a:prstGeom>
        </p:spPr>
        <p:txBody>
          <a:bodyPr wrap="none" lIns="68573" tIns="34287" rIns="68573" bIns="34287">
            <a:spAutoFit/>
          </a:bodyPr>
          <a:lstStyle/>
          <a:p>
            <a:pPr algn="ctr" defTabSz="685749">
              <a:defRPr/>
            </a:pPr>
            <a:r>
              <a:rPr lang="zh-CN" altLang="en-US" sz="17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早退</a:t>
            </a:r>
            <a:endParaRPr lang="en-US" altLang="zh-CN" sz="17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" name="矩形 47">
            <a:extLst>
              <a:ext uri="{FF2B5EF4-FFF2-40B4-BE49-F238E27FC236}">
                <a16:creationId xmlns:a16="http://schemas.microsoft.com/office/drawing/2014/main" id="{AE923C50-D50B-4E75-B05A-50404CF9B77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04157" y="2401939"/>
            <a:ext cx="1416248" cy="900240"/>
          </a:xfrm>
          <a:prstGeom prst="rect">
            <a:avLst/>
          </a:prstGeom>
          <a:noFill/>
          <a:ln>
            <a:noFill/>
          </a:ln>
        </p:spPr>
        <p:txBody>
          <a:bodyPr wrap="squar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50000"/>
              </a:lnSpc>
              <a:buNone/>
              <a:defRPr/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楷体_GB2312"/>
              </a:rPr>
              <a:t>员工早于规定下班时间离岗，且未超过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楷体_GB2312"/>
              </a:rPr>
              <a:t>30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楷体_GB2312"/>
              </a:rPr>
              <a:t>分钟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楷体_GB2312"/>
              </a:rPr>
              <a:t>(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楷体_GB2312"/>
              </a:rPr>
              <a:t>含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楷体_GB2312"/>
              </a:rPr>
              <a:t>)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楷体_GB2312"/>
              </a:rPr>
              <a:t>的；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cs typeface="楷体_GB2312"/>
            </a:endParaRPr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4471EAE2-41F1-452A-B649-474EC59428C0}"/>
              </a:ext>
            </a:extLst>
          </p:cNvPr>
          <p:cNvSpPr/>
          <p:nvPr/>
        </p:nvSpPr>
        <p:spPr>
          <a:xfrm>
            <a:off x="6713610" y="2034676"/>
            <a:ext cx="574502" cy="330854"/>
          </a:xfrm>
          <a:prstGeom prst="rect">
            <a:avLst/>
          </a:prstGeom>
        </p:spPr>
        <p:txBody>
          <a:bodyPr wrap="none" lIns="68573" tIns="34287" rIns="68573" bIns="34287">
            <a:spAutoFit/>
          </a:bodyPr>
          <a:lstStyle/>
          <a:p>
            <a:pPr algn="ctr" defTabSz="685749">
              <a:defRPr/>
            </a:pPr>
            <a:r>
              <a:rPr lang="zh-CN" altLang="en-US" sz="17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旷工</a:t>
            </a:r>
            <a:endParaRPr lang="en-US" altLang="zh-CN" sz="17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矩形 47">
            <a:extLst>
              <a:ext uri="{FF2B5EF4-FFF2-40B4-BE49-F238E27FC236}">
                <a16:creationId xmlns:a16="http://schemas.microsoft.com/office/drawing/2014/main" id="{06EC5A37-7A69-4171-96F9-5CF4E344A3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56140" y="2394244"/>
            <a:ext cx="1991173" cy="1931292"/>
          </a:xfrm>
          <a:prstGeom prst="rect">
            <a:avLst/>
          </a:prstGeom>
          <a:noFill/>
          <a:ln>
            <a:noFill/>
          </a:ln>
        </p:spPr>
        <p:txBody>
          <a:bodyPr wrap="squar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just">
              <a:buClr>
                <a:schemeClr val="bg1"/>
              </a:buClr>
              <a:buSzPct val="80000"/>
              <a:buNone/>
            </a:pP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cs typeface="楷体_GB2312"/>
              </a:rPr>
              <a:t>员工未办理请假手续，或请假手续尚未获批即擅自离岗的；</a:t>
            </a:r>
          </a:p>
          <a:p>
            <a:pPr algn="just">
              <a:buClr>
                <a:schemeClr val="bg1"/>
              </a:buClr>
              <a:buSzPct val="80000"/>
              <a:buNone/>
            </a:pP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cs typeface="楷体_GB2312"/>
              </a:rPr>
              <a:t>假期届满且无续假仍未到岗的；</a:t>
            </a:r>
          </a:p>
          <a:p>
            <a:pPr algn="just">
              <a:buClr>
                <a:schemeClr val="bg1"/>
              </a:buClr>
              <a:buSzPct val="80000"/>
              <a:buNone/>
            </a:pP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cs typeface="楷体_GB2312"/>
              </a:rPr>
              <a:t>晚于规定的上班时间或早于规定的下班时间超过</a:t>
            </a:r>
            <a:r>
              <a:rPr lang="en-US" altLang="zh-CN" sz="1100" dirty="0">
                <a:solidFill>
                  <a:schemeClr val="tx1">
                    <a:lumMod val="65000"/>
                    <a:lumOff val="35000"/>
                  </a:schemeClr>
                </a:solidFill>
                <a:cs typeface="楷体_GB2312"/>
              </a:rPr>
              <a:t>30</a:t>
            </a: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cs typeface="楷体_GB2312"/>
              </a:rPr>
              <a:t>分钟的；</a:t>
            </a:r>
          </a:p>
          <a:p>
            <a:pPr algn="just">
              <a:buClr>
                <a:schemeClr val="bg1"/>
              </a:buClr>
              <a:buSzPct val="80000"/>
              <a:buNone/>
            </a:pP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cs typeface="楷体_GB2312"/>
              </a:rPr>
              <a:t>上、下班未打卡的；</a:t>
            </a:r>
          </a:p>
          <a:p>
            <a:pPr algn="just">
              <a:buClr>
                <a:schemeClr val="bg1"/>
              </a:buClr>
              <a:buSzPct val="80000"/>
              <a:buNone/>
            </a:pP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cs typeface="楷体_GB2312"/>
              </a:rPr>
              <a:t>违法乱纪被公安机关拘留、甚至逮捕的；</a:t>
            </a:r>
          </a:p>
          <a:p>
            <a:pPr algn="just">
              <a:buClr>
                <a:schemeClr val="bg1"/>
              </a:buClr>
              <a:buSzPct val="80000"/>
              <a:buNone/>
            </a:pP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cs typeface="楷体_GB2312"/>
              </a:rPr>
              <a:t>用不正当手段，骗取、涂改、伪造休息休假证明的。 </a:t>
            </a:r>
          </a:p>
        </p:txBody>
      </p:sp>
      <p:sp>
        <p:nvSpPr>
          <p:cNvPr id="15" name="文本框 97">
            <a:extLst>
              <a:ext uri="{FF2B5EF4-FFF2-40B4-BE49-F238E27FC236}">
                <a16:creationId xmlns:a16="http://schemas.microsoft.com/office/drawing/2014/main" id="{F3DB3EE2-1B57-4D57-8E39-6D8B95D66E66}"/>
              </a:ext>
            </a:extLst>
          </p:cNvPr>
          <p:cNvSpPr txBox="1"/>
          <p:nvPr/>
        </p:nvSpPr>
        <p:spPr bwMode="auto">
          <a:xfrm>
            <a:off x="1236964" y="1270870"/>
            <a:ext cx="1668065" cy="429861"/>
          </a:xfrm>
          <a:prstGeom prst="rect">
            <a:avLst/>
          </a:prstGeom>
          <a:noFill/>
        </p:spPr>
        <p:txBody>
          <a:bodyPr anchor="ctr">
            <a:spAutoFit/>
          </a:bodyPr>
          <a:lstStyle/>
          <a:p>
            <a:pPr algn="ctr" defTabSz="685749">
              <a:lnSpc>
                <a:spcPct val="120000"/>
              </a:lnSpc>
              <a:defRPr/>
            </a:pPr>
            <a:r>
              <a:rPr lang="zh-CN" altLang="en-US" sz="3000" b="1" baseline="-3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上班规定</a:t>
            </a:r>
            <a:endParaRPr lang="zh-CN" altLang="en-US" sz="3000" baseline="-3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6" name="文本框 94">
            <a:extLst>
              <a:ext uri="{FF2B5EF4-FFF2-40B4-BE49-F238E27FC236}">
                <a16:creationId xmlns:a16="http://schemas.microsoft.com/office/drawing/2014/main" id="{D93983FB-6EE5-492B-A702-77B1C3F0EF78}"/>
              </a:ext>
            </a:extLst>
          </p:cNvPr>
          <p:cNvSpPr txBox="1"/>
          <p:nvPr/>
        </p:nvSpPr>
        <p:spPr bwMode="auto">
          <a:xfrm>
            <a:off x="2977144" y="1278049"/>
            <a:ext cx="1622822" cy="415498"/>
          </a:xfrm>
          <a:prstGeom prst="rect">
            <a:avLst/>
          </a:prstGeom>
          <a:noFill/>
        </p:spPr>
        <p:txBody>
          <a:bodyPr anchor="ctr">
            <a:spAutoFit/>
          </a:bodyPr>
          <a:lstStyle/>
          <a:p>
            <a:pPr algn="ctr" defTabSz="685749">
              <a:defRPr/>
            </a:pPr>
            <a:r>
              <a:rPr lang="zh-CN" altLang="en-US" sz="21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迟 到</a:t>
            </a:r>
            <a:endParaRPr lang="zh-CN" altLang="en-US" sz="2100" baseline="-3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7" name="文本框 103">
            <a:extLst>
              <a:ext uri="{FF2B5EF4-FFF2-40B4-BE49-F238E27FC236}">
                <a16:creationId xmlns:a16="http://schemas.microsoft.com/office/drawing/2014/main" id="{EDA68690-FF9E-4B9F-B1A4-E70DD482FB2A}"/>
              </a:ext>
            </a:extLst>
          </p:cNvPr>
          <p:cNvSpPr txBox="1"/>
          <p:nvPr/>
        </p:nvSpPr>
        <p:spPr bwMode="auto">
          <a:xfrm>
            <a:off x="4594611" y="1262180"/>
            <a:ext cx="1604963" cy="447238"/>
          </a:xfrm>
          <a:prstGeom prst="rect">
            <a:avLst/>
          </a:prstGeom>
          <a:noFill/>
        </p:spPr>
        <p:txBody>
          <a:bodyPr anchor="ctr">
            <a:spAutoFit/>
          </a:bodyPr>
          <a:lstStyle/>
          <a:p>
            <a:pPr algn="ctr" defTabSz="685749">
              <a:lnSpc>
                <a:spcPct val="120000"/>
              </a:lnSpc>
              <a:defRPr/>
            </a:pPr>
            <a:r>
              <a:rPr lang="zh-CN" altLang="en-US" sz="21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早 退</a:t>
            </a:r>
            <a:endParaRPr lang="zh-CN" altLang="en-US" sz="2100" baseline="-3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8" name="文本框 100">
            <a:extLst>
              <a:ext uri="{FF2B5EF4-FFF2-40B4-BE49-F238E27FC236}">
                <a16:creationId xmlns:a16="http://schemas.microsoft.com/office/drawing/2014/main" id="{ABD673E8-8A5D-42AB-9ED0-1200AF67CA53}"/>
              </a:ext>
            </a:extLst>
          </p:cNvPr>
          <p:cNvSpPr txBox="1"/>
          <p:nvPr/>
        </p:nvSpPr>
        <p:spPr bwMode="auto">
          <a:xfrm>
            <a:off x="6220405" y="1278049"/>
            <a:ext cx="1622822" cy="415498"/>
          </a:xfrm>
          <a:prstGeom prst="rect">
            <a:avLst/>
          </a:prstGeom>
          <a:noFill/>
        </p:spPr>
        <p:txBody>
          <a:bodyPr anchor="ctr">
            <a:spAutoFit/>
          </a:bodyPr>
          <a:lstStyle/>
          <a:p>
            <a:pPr algn="ctr" defTabSz="685749">
              <a:defRPr/>
            </a:pPr>
            <a:r>
              <a:rPr lang="zh-CN" altLang="en-US" sz="2100" b="1" dirty="0">
                <a:solidFill>
                  <a:schemeClr val="tx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旷 工</a:t>
            </a:r>
            <a:endParaRPr lang="zh-CN" altLang="en-US" sz="2100" baseline="-3000" dirty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349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conveyor dir="l"/>
      </p:transition>
    </mc:Choice>
    <mc:Fallback xmlns="">
      <p:transition spd="slow" advClick="0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4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2" dur="4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4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6" dur="4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4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0" dur="4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4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4" dur="4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4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8" dur="4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4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2" dur="4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4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6" dur="4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4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0" dur="4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900"/>
                            </p:stCondLst>
                            <p:childTnLst>
                              <p:par>
                                <p:cTn id="4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4" grpId="0" animBg="1"/>
      <p:bldP spid="5" grpId="0" animBg="1"/>
      <p:bldP spid="6" grpId="0" animBg="1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22294" y="197427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考勤制度</a:t>
            </a:r>
          </a:p>
        </p:txBody>
      </p:sp>
      <p:sp>
        <p:nvSpPr>
          <p:cNvPr id="3" name="任意多边形 5">
            <a:extLst>
              <a:ext uri="{FF2B5EF4-FFF2-40B4-BE49-F238E27FC236}">
                <a16:creationId xmlns:a16="http://schemas.microsoft.com/office/drawing/2014/main" id="{8BDF3D18-7877-4938-B900-47DB0A58F49C}"/>
              </a:ext>
            </a:extLst>
          </p:cNvPr>
          <p:cNvSpPr/>
          <p:nvPr/>
        </p:nvSpPr>
        <p:spPr bwMode="auto">
          <a:xfrm>
            <a:off x="3072447" y="1055704"/>
            <a:ext cx="2770585" cy="888471"/>
          </a:xfrm>
          <a:custGeom>
            <a:avLst/>
            <a:gdLst>
              <a:gd name="connsiteX0" fmla="*/ 0 w 2636520"/>
              <a:gd name="connsiteY0" fmla="*/ 0 h 1447800"/>
              <a:gd name="connsiteX1" fmla="*/ 2103122 w 2636520"/>
              <a:gd name="connsiteY1" fmla="*/ 0 h 1447800"/>
              <a:gd name="connsiteX2" fmla="*/ 2636520 w 2636520"/>
              <a:gd name="connsiteY2" fmla="*/ 723900 h 1447800"/>
              <a:gd name="connsiteX3" fmla="*/ 2103122 w 2636520"/>
              <a:gd name="connsiteY3" fmla="*/ 1447800 h 1447800"/>
              <a:gd name="connsiteX4" fmla="*/ 0 w 2636520"/>
              <a:gd name="connsiteY4" fmla="*/ 1447800 h 1447800"/>
              <a:gd name="connsiteX5" fmla="*/ 0 w 2636520"/>
              <a:gd name="connsiteY5" fmla="*/ 1442632 h 1447800"/>
              <a:gd name="connsiteX6" fmla="*/ 529590 w 2636520"/>
              <a:gd name="connsiteY6" fmla="*/ 723900 h 1447800"/>
              <a:gd name="connsiteX7" fmla="*/ 0 w 2636520"/>
              <a:gd name="connsiteY7" fmla="*/ 5168 h 1447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636520" h="1447800">
                <a:moveTo>
                  <a:pt x="0" y="0"/>
                </a:moveTo>
                <a:lnTo>
                  <a:pt x="2103122" y="0"/>
                </a:lnTo>
                <a:lnTo>
                  <a:pt x="2636520" y="723900"/>
                </a:lnTo>
                <a:lnTo>
                  <a:pt x="2103122" y="1447800"/>
                </a:lnTo>
                <a:lnTo>
                  <a:pt x="0" y="1447800"/>
                </a:lnTo>
                <a:lnTo>
                  <a:pt x="0" y="1442632"/>
                </a:lnTo>
                <a:lnTo>
                  <a:pt x="529590" y="723900"/>
                </a:lnTo>
                <a:lnTo>
                  <a:pt x="0" y="5168"/>
                </a:lnTo>
                <a:close/>
              </a:path>
            </a:pathLst>
          </a:custGeom>
          <a:solidFill>
            <a:srgbClr val="007E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6" tIns="34289" rIns="68576" bIns="34289" anchor="ctr"/>
          <a:lstStyle/>
          <a:p>
            <a:pPr algn="ctr"/>
            <a:endParaRPr lang="zh-CN" altLang="en-US" dirty="0">
              <a:solidFill>
                <a:prstClr val="white"/>
              </a:solidFill>
              <a:ea typeface="微软雅黑" panose="020B0503020204020204" pitchFamily="34" charset="-122"/>
            </a:endParaRPr>
          </a:p>
        </p:txBody>
      </p:sp>
      <p:sp>
        <p:nvSpPr>
          <p:cNvPr id="4" name="任意多边形 3">
            <a:extLst>
              <a:ext uri="{FF2B5EF4-FFF2-40B4-BE49-F238E27FC236}">
                <a16:creationId xmlns:a16="http://schemas.microsoft.com/office/drawing/2014/main" id="{CDA89AE6-6991-49B1-8965-75168177498F}"/>
              </a:ext>
            </a:extLst>
          </p:cNvPr>
          <p:cNvSpPr/>
          <p:nvPr/>
        </p:nvSpPr>
        <p:spPr bwMode="auto">
          <a:xfrm>
            <a:off x="707795" y="1055704"/>
            <a:ext cx="2770585" cy="888471"/>
          </a:xfrm>
          <a:custGeom>
            <a:avLst/>
            <a:gdLst>
              <a:gd name="connsiteX0" fmla="*/ 0 w 2636520"/>
              <a:gd name="connsiteY0" fmla="*/ 0 h 1447800"/>
              <a:gd name="connsiteX1" fmla="*/ 2103122 w 2636520"/>
              <a:gd name="connsiteY1" fmla="*/ 0 h 1447800"/>
              <a:gd name="connsiteX2" fmla="*/ 2636520 w 2636520"/>
              <a:gd name="connsiteY2" fmla="*/ 723900 h 1447800"/>
              <a:gd name="connsiteX3" fmla="*/ 2103122 w 2636520"/>
              <a:gd name="connsiteY3" fmla="*/ 1447800 h 1447800"/>
              <a:gd name="connsiteX4" fmla="*/ 0 w 2636520"/>
              <a:gd name="connsiteY4" fmla="*/ 1447800 h 1447800"/>
              <a:gd name="connsiteX5" fmla="*/ 0 w 2636520"/>
              <a:gd name="connsiteY5" fmla="*/ 1442632 h 1447800"/>
              <a:gd name="connsiteX6" fmla="*/ 529590 w 2636520"/>
              <a:gd name="connsiteY6" fmla="*/ 723900 h 1447800"/>
              <a:gd name="connsiteX7" fmla="*/ 0 w 2636520"/>
              <a:gd name="connsiteY7" fmla="*/ 5168 h 1447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636520" h="1447800">
                <a:moveTo>
                  <a:pt x="0" y="0"/>
                </a:moveTo>
                <a:lnTo>
                  <a:pt x="2103122" y="0"/>
                </a:lnTo>
                <a:lnTo>
                  <a:pt x="2636520" y="723900"/>
                </a:lnTo>
                <a:lnTo>
                  <a:pt x="2103122" y="1447800"/>
                </a:lnTo>
                <a:lnTo>
                  <a:pt x="0" y="1447800"/>
                </a:lnTo>
                <a:lnTo>
                  <a:pt x="0" y="1442632"/>
                </a:lnTo>
                <a:lnTo>
                  <a:pt x="529590" y="723900"/>
                </a:lnTo>
                <a:lnTo>
                  <a:pt x="0" y="5168"/>
                </a:lnTo>
                <a:close/>
              </a:path>
            </a:pathLst>
          </a:custGeom>
          <a:noFill/>
          <a:ln>
            <a:solidFill>
              <a:schemeClr val="tx2">
                <a:lumMod val="75000"/>
              </a:schemeClr>
            </a:solidFill>
          </a:ln>
        </p:spPr>
        <p:txBody>
          <a:bodyPr anchor="ctr"/>
          <a:lstStyle/>
          <a:p>
            <a:pPr algn="ctr" defTabSz="914400"/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任意多边形 4">
            <a:extLst>
              <a:ext uri="{FF2B5EF4-FFF2-40B4-BE49-F238E27FC236}">
                <a16:creationId xmlns:a16="http://schemas.microsoft.com/office/drawing/2014/main" id="{384CD178-84E7-434E-94D4-02D60DAA95FE}"/>
              </a:ext>
            </a:extLst>
          </p:cNvPr>
          <p:cNvSpPr/>
          <p:nvPr/>
        </p:nvSpPr>
        <p:spPr bwMode="auto">
          <a:xfrm>
            <a:off x="5442383" y="1055704"/>
            <a:ext cx="2770584" cy="888471"/>
          </a:xfrm>
          <a:custGeom>
            <a:avLst/>
            <a:gdLst>
              <a:gd name="connsiteX0" fmla="*/ 0 w 2636520"/>
              <a:gd name="connsiteY0" fmla="*/ 0 h 1447800"/>
              <a:gd name="connsiteX1" fmla="*/ 2103122 w 2636520"/>
              <a:gd name="connsiteY1" fmla="*/ 0 h 1447800"/>
              <a:gd name="connsiteX2" fmla="*/ 2636520 w 2636520"/>
              <a:gd name="connsiteY2" fmla="*/ 723900 h 1447800"/>
              <a:gd name="connsiteX3" fmla="*/ 2103122 w 2636520"/>
              <a:gd name="connsiteY3" fmla="*/ 1447800 h 1447800"/>
              <a:gd name="connsiteX4" fmla="*/ 0 w 2636520"/>
              <a:gd name="connsiteY4" fmla="*/ 1447800 h 1447800"/>
              <a:gd name="connsiteX5" fmla="*/ 0 w 2636520"/>
              <a:gd name="connsiteY5" fmla="*/ 1442632 h 1447800"/>
              <a:gd name="connsiteX6" fmla="*/ 529590 w 2636520"/>
              <a:gd name="connsiteY6" fmla="*/ 723900 h 1447800"/>
              <a:gd name="connsiteX7" fmla="*/ 0 w 2636520"/>
              <a:gd name="connsiteY7" fmla="*/ 5168 h 1447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636520" h="1447800">
                <a:moveTo>
                  <a:pt x="0" y="0"/>
                </a:moveTo>
                <a:lnTo>
                  <a:pt x="2103122" y="0"/>
                </a:lnTo>
                <a:lnTo>
                  <a:pt x="2636520" y="723900"/>
                </a:lnTo>
                <a:lnTo>
                  <a:pt x="2103122" y="1447800"/>
                </a:lnTo>
                <a:lnTo>
                  <a:pt x="0" y="1447800"/>
                </a:lnTo>
                <a:lnTo>
                  <a:pt x="0" y="1442632"/>
                </a:lnTo>
                <a:lnTo>
                  <a:pt x="529590" y="723900"/>
                </a:lnTo>
                <a:lnTo>
                  <a:pt x="0" y="5168"/>
                </a:lnTo>
                <a:close/>
              </a:path>
            </a:pathLst>
          </a:custGeom>
          <a:solidFill>
            <a:srgbClr val="FF9999">
              <a:alpha val="79999"/>
            </a:srgbClr>
          </a:solidFill>
          <a:ln>
            <a:noFill/>
          </a:ln>
        </p:spPr>
        <p:txBody>
          <a:bodyPr anchor="ctr"/>
          <a:lstStyle/>
          <a:p>
            <a:pPr algn="ctr" defTabSz="914400"/>
            <a:endParaRPr lang="zh-CN" altLang="en-US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1D10D732-D678-4AAF-B176-72EA12349895}"/>
              </a:ext>
            </a:extLst>
          </p:cNvPr>
          <p:cNvSpPr/>
          <p:nvPr/>
        </p:nvSpPr>
        <p:spPr>
          <a:xfrm>
            <a:off x="945243" y="2122506"/>
            <a:ext cx="1485008" cy="322775"/>
          </a:xfrm>
          <a:prstGeom prst="rect">
            <a:avLst/>
          </a:prstGeom>
        </p:spPr>
        <p:txBody>
          <a:bodyPr wrap="none" lIns="68573" tIns="34287" rIns="68573" bIns="34287">
            <a:spAutoFit/>
          </a:bodyPr>
          <a:lstStyle/>
          <a:p>
            <a:pPr algn="ctr" defTabSz="685749">
              <a:lnSpc>
                <a:spcPct val="120000"/>
              </a:lnSpc>
              <a:defRPr/>
            </a:pPr>
            <a:r>
              <a:rPr lang="zh-CN" altLang="en-US" sz="15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全勤与</a:t>
            </a:r>
            <a:r>
              <a:rPr lang="zh-CN" altLang="en-US" sz="15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全勤奖励</a:t>
            </a:r>
            <a:endParaRPr lang="zh-CN" altLang="en-US" sz="1500" baseline="-3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7" name="矩形 47">
            <a:extLst>
              <a:ext uri="{FF2B5EF4-FFF2-40B4-BE49-F238E27FC236}">
                <a16:creationId xmlns:a16="http://schemas.microsoft.com/office/drawing/2014/main" id="{1E1B014B-5CA7-4C2B-8D33-11572941AC65}"/>
              </a:ext>
            </a:extLst>
          </p:cNvPr>
          <p:cNvSpPr>
            <a:spLocks noChangeArrowheads="1"/>
          </p:cNvSpPr>
          <p:nvPr/>
        </p:nvSpPr>
        <p:spPr bwMode="auto">
          <a:xfrm>
            <a:off x="945243" y="2482074"/>
            <a:ext cx="1485008" cy="623241"/>
          </a:xfrm>
          <a:prstGeom prst="rect">
            <a:avLst/>
          </a:prstGeom>
          <a:noFill/>
          <a:ln>
            <a:noFill/>
          </a:ln>
        </p:spPr>
        <p:txBody>
          <a:bodyPr wrap="squar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just">
              <a:buClr>
                <a:schemeClr val="bg1"/>
              </a:buClr>
              <a:buSzPct val="80000"/>
              <a:buNone/>
            </a:pPr>
            <a:r>
              <a:rPr lang="zh-CN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cs typeface="楷体_GB2312"/>
              </a:rPr>
              <a:t>全勤：</a:t>
            </a: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cs typeface="楷体_GB2312"/>
              </a:rPr>
              <a:t>全月无请假、迟到、早退、旷工情况的；</a:t>
            </a:r>
            <a:endParaRPr lang="en-US" altLang="zh-CN" sz="1100" dirty="0">
              <a:solidFill>
                <a:schemeClr val="tx1">
                  <a:lumMod val="65000"/>
                  <a:lumOff val="35000"/>
                </a:schemeClr>
              </a:solidFill>
              <a:cs typeface="楷体_GB2312"/>
            </a:endParaRP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2454DFE7-8260-484F-897A-2961090789F9}"/>
              </a:ext>
            </a:extLst>
          </p:cNvPr>
          <p:cNvSpPr/>
          <p:nvPr/>
        </p:nvSpPr>
        <p:spPr>
          <a:xfrm>
            <a:off x="3335543" y="2123568"/>
            <a:ext cx="1376004" cy="322775"/>
          </a:xfrm>
          <a:prstGeom prst="rect">
            <a:avLst/>
          </a:prstGeom>
        </p:spPr>
        <p:txBody>
          <a:bodyPr wrap="none" lIns="68573" tIns="34287" rIns="68573" bIns="34287">
            <a:spAutoFit/>
          </a:bodyPr>
          <a:lstStyle/>
          <a:p>
            <a:pPr algn="ctr" defTabSz="685749">
              <a:lnSpc>
                <a:spcPct val="120000"/>
              </a:lnSpc>
              <a:defRPr/>
            </a:pPr>
            <a:r>
              <a:rPr lang="zh-CN" altLang="en-US" sz="15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违规处理</a:t>
            </a:r>
            <a:r>
              <a:rPr lang="en-US" altLang="zh-CN" sz="15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zh-CN" altLang="en-US" sz="15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迟到</a:t>
            </a:r>
          </a:p>
        </p:txBody>
      </p:sp>
      <p:sp>
        <p:nvSpPr>
          <p:cNvPr id="9" name="矩形 47">
            <a:extLst>
              <a:ext uri="{FF2B5EF4-FFF2-40B4-BE49-F238E27FC236}">
                <a16:creationId xmlns:a16="http://schemas.microsoft.com/office/drawing/2014/main" id="{BC14BCA6-5178-4E52-9E2F-394B3A6722D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55396" y="2495400"/>
            <a:ext cx="1984947" cy="1805103"/>
          </a:xfrm>
          <a:prstGeom prst="rect">
            <a:avLst/>
          </a:prstGeom>
          <a:noFill/>
          <a:ln>
            <a:noFill/>
          </a:ln>
        </p:spPr>
        <p:txBody>
          <a:bodyPr wrap="squar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eaLnBrk="0" fontAlgn="base" hangingPunct="0"/>
            <a:r>
              <a:rPr lang="zh-CN" altLang="zh-CN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迟到或早退时长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</a:t>
            </a:r>
            <a:endParaRPr lang="zh-CN" altLang="zh-CN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eaLnBrk="0" fontAlgn="base" hangingPunct="0"/>
            <a:r>
              <a:rPr lang="zh-CN" altLang="zh-CN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处理办法</a:t>
            </a:r>
          </a:p>
          <a:p>
            <a:pPr eaLnBrk="0" fontAlgn="base" hangingPunct="0"/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5≤T≤15</a:t>
            </a:r>
            <a:r>
              <a:rPr lang="zh-CN" altLang="zh-CN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分钟</a:t>
            </a:r>
          </a:p>
          <a:p>
            <a:pPr eaLnBrk="0" fontAlgn="base" hangingPunct="0"/>
            <a:r>
              <a:rPr lang="zh-CN" altLang="zh-CN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扣款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10</a:t>
            </a:r>
            <a:r>
              <a:rPr lang="zh-CN" altLang="zh-CN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元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/</a:t>
            </a:r>
            <a:r>
              <a:rPr lang="zh-CN" altLang="zh-CN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次</a:t>
            </a:r>
          </a:p>
          <a:p>
            <a:pPr eaLnBrk="0" fontAlgn="base" hangingPunct="0"/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15</a:t>
            </a:r>
            <a:r>
              <a:rPr lang="zh-CN" altLang="zh-CN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分钟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＜T≤30</a:t>
            </a:r>
            <a:r>
              <a:rPr lang="zh-CN" altLang="zh-CN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分钟</a:t>
            </a:r>
          </a:p>
          <a:p>
            <a:pPr eaLnBrk="0" fontAlgn="base" hangingPunct="0"/>
            <a:r>
              <a:rPr lang="zh-CN" altLang="zh-CN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扣款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20</a:t>
            </a:r>
            <a:r>
              <a:rPr lang="zh-CN" altLang="zh-CN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元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/</a:t>
            </a:r>
            <a:r>
              <a:rPr lang="zh-CN" altLang="zh-CN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次</a:t>
            </a:r>
          </a:p>
          <a:p>
            <a:pPr eaLnBrk="0" fontAlgn="base" hangingPunct="0"/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T＞30</a:t>
            </a:r>
            <a:r>
              <a:rPr lang="zh-CN" altLang="zh-CN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分钟</a:t>
            </a:r>
          </a:p>
          <a:p>
            <a:pPr eaLnBrk="0" fontAlgn="base" hangingPunct="0"/>
            <a:r>
              <a:rPr lang="zh-CN" altLang="zh-CN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视作旷工半天处理</a:t>
            </a: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id="{93045108-549C-4B4B-BBF8-286F501ADEFA}"/>
              </a:ext>
            </a:extLst>
          </p:cNvPr>
          <p:cNvSpPr/>
          <p:nvPr/>
        </p:nvSpPr>
        <p:spPr>
          <a:xfrm>
            <a:off x="6119433" y="2122506"/>
            <a:ext cx="1376004" cy="322775"/>
          </a:xfrm>
          <a:prstGeom prst="rect">
            <a:avLst/>
          </a:prstGeom>
        </p:spPr>
        <p:txBody>
          <a:bodyPr wrap="none" lIns="68573" tIns="34287" rIns="68573" bIns="34287">
            <a:spAutoFit/>
          </a:bodyPr>
          <a:lstStyle/>
          <a:p>
            <a:pPr algn="ctr" defTabSz="685749">
              <a:lnSpc>
                <a:spcPct val="120000"/>
              </a:lnSpc>
              <a:defRPr/>
            </a:pPr>
            <a:r>
              <a:rPr lang="zh-CN" altLang="en-US" sz="15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违规处理</a:t>
            </a:r>
            <a:r>
              <a:rPr lang="en-US" altLang="zh-CN" sz="15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zh-CN" altLang="en-US" sz="15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旷工</a:t>
            </a:r>
          </a:p>
        </p:txBody>
      </p:sp>
      <p:sp>
        <p:nvSpPr>
          <p:cNvPr id="11" name="矩形 47">
            <a:extLst>
              <a:ext uri="{FF2B5EF4-FFF2-40B4-BE49-F238E27FC236}">
                <a16:creationId xmlns:a16="http://schemas.microsoft.com/office/drawing/2014/main" id="{12A33FC5-F456-4106-AF12-E82BE293120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36406" y="2468749"/>
            <a:ext cx="2821781" cy="1941551"/>
          </a:xfrm>
          <a:prstGeom prst="rect">
            <a:avLst/>
          </a:prstGeom>
          <a:noFill/>
          <a:ln>
            <a:noFill/>
          </a:ln>
        </p:spPr>
        <p:txBody>
          <a:bodyPr wrap="squar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ts val="1350"/>
              </a:lnSpc>
              <a:spcBef>
                <a:spcPts val="750"/>
              </a:spcBef>
              <a:buClr>
                <a:schemeClr val="bg1"/>
              </a:buClr>
              <a:buSzPct val="80000"/>
              <a:buNone/>
            </a:pP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员工旷工，根据旷工时长，按日工资标准的双倍扣罚。</a:t>
            </a:r>
            <a:endParaRPr lang="en-US" altLang="zh-CN" sz="1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ts val="1350"/>
              </a:lnSpc>
              <a:spcBef>
                <a:spcPts val="750"/>
              </a:spcBef>
              <a:buClr>
                <a:schemeClr val="bg1"/>
              </a:buClr>
              <a:buSzPct val="80000"/>
              <a:buNone/>
            </a:pP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旷工半天的，另予全公司内通报并警告一次。</a:t>
            </a:r>
          </a:p>
          <a:p>
            <a:pPr>
              <a:lnSpc>
                <a:spcPts val="1350"/>
              </a:lnSpc>
              <a:spcBef>
                <a:spcPts val="750"/>
              </a:spcBef>
              <a:buClr>
                <a:schemeClr val="bg1"/>
              </a:buClr>
              <a:buSzPct val="80000"/>
              <a:buNone/>
            </a:pP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旷工一天的，另予全公司通报并记过一次。</a:t>
            </a:r>
          </a:p>
          <a:p>
            <a:pPr>
              <a:spcBef>
                <a:spcPts val="750"/>
              </a:spcBef>
              <a:buClr>
                <a:schemeClr val="bg1"/>
              </a:buClr>
              <a:buSzPct val="80000"/>
              <a:buNone/>
            </a:pP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连续旷工</a:t>
            </a:r>
            <a:r>
              <a:rPr lang="en-US" altLang="zh-CN" sz="1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3</a:t>
            </a: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天以上或月累计旷工</a:t>
            </a:r>
            <a:r>
              <a:rPr lang="en-US" altLang="zh-CN" sz="1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5</a:t>
            </a: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天或年累计旷工</a:t>
            </a:r>
            <a:r>
              <a:rPr lang="en-US" altLang="zh-CN" sz="1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10</a:t>
            </a: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天以上者，公司除按上述标准罚考勤款外，还将与其解约，且不予支付任何可能存在的经济补偿金或赔偿金等，并保留向其追索赔偿的权利。</a:t>
            </a:r>
            <a:endParaRPr lang="en-US" altLang="zh-CN" sz="1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AEC94CDD-29D9-4593-969A-9D603CA16DDD}"/>
              </a:ext>
            </a:extLst>
          </p:cNvPr>
          <p:cNvSpPr/>
          <p:nvPr/>
        </p:nvSpPr>
        <p:spPr>
          <a:xfrm>
            <a:off x="945247" y="3119024"/>
            <a:ext cx="1558791" cy="62324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buClr>
                <a:schemeClr val="bg1"/>
              </a:buClr>
            </a:pPr>
            <a:r>
              <a:rPr lang="zh-CN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楷体_GB2312"/>
                <a:sym typeface="Calibri" pitchFamily="34" charset="0"/>
              </a:rPr>
              <a:t>全勤奖励：</a:t>
            </a: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楷体_GB2312"/>
                <a:sym typeface="Calibri" pitchFamily="34" charset="0"/>
              </a:rPr>
              <a:t>员工全勤，当月奖励</a:t>
            </a:r>
            <a:r>
              <a:rPr lang="en-US" altLang="zh-CN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楷体_GB2312"/>
                <a:sym typeface="Calibri" pitchFamily="34" charset="0"/>
              </a:rPr>
              <a:t>100</a:t>
            </a: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楷体_GB2312"/>
                <a:sym typeface="Calibri" pitchFamily="34" charset="0"/>
              </a:rPr>
              <a:t>元全勤奖金。</a:t>
            </a:r>
          </a:p>
        </p:txBody>
      </p:sp>
      <p:sp>
        <p:nvSpPr>
          <p:cNvPr id="13" name="文本框 73">
            <a:extLst>
              <a:ext uri="{FF2B5EF4-FFF2-40B4-BE49-F238E27FC236}">
                <a16:creationId xmlns:a16="http://schemas.microsoft.com/office/drawing/2014/main" id="{EB5C1B3E-30FA-4356-98D5-09207536130E}"/>
              </a:ext>
            </a:extLst>
          </p:cNvPr>
          <p:cNvSpPr txBox="1"/>
          <p:nvPr/>
        </p:nvSpPr>
        <p:spPr bwMode="auto">
          <a:xfrm>
            <a:off x="3392329" y="1296806"/>
            <a:ext cx="2344077" cy="41549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defPPr>
              <a:defRPr lang="zh-CN"/>
            </a:defPPr>
            <a:lvl1pPr>
              <a:defRPr>
                <a:cs typeface="+mn-ea"/>
              </a:defRPr>
            </a:lvl1pPr>
          </a:lstStyle>
          <a:p>
            <a:pPr algn="ctr" defTabSz="685749">
              <a:lnSpc>
                <a:spcPct val="120000"/>
              </a:lnSpc>
              <a:defRPr/>
            </a:pP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违规处理</a:t>
            </a:r>
            <a:r>
              <a:rPr lang="en-US" altLang="zh-CN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-</a:t>
            </a: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迟到</a:t>
            </a:r>
          </a:p>
        </p:txBody>
      </p:sp>
      <p:sp>
        <p:nvSpPr>
          <p:cNvPr id="14" name="文本框 82">
            <a:extLst>
              <a:ext uri="{FF2B5EF4-FFF2-40B4-BE49-F238E27FC236}">
                <a16:creationId xmlns:a16="http://schemas.microsoft.com/office/drawing/2014/main" id="{11FA42C3-B5A2-44E9-90A5-BF805B829B91}"/>
              </a:ext>
            </a:extLst>
          </p:cNvPr>
          <p:cNvSpPr txBox="1"/>
          <p:nvPr/>
        </p:nvSpPr>
        <p:spPr bwMode="auto">
          <a:xfrm>
            <a:off x="5789781" y="1301646"/>
            <a:ext cx="2318280" cy="396583"/>
          </a:xfrm>
          <a:prstGeom prst="rect">
            <a:avLst/>
          </a:prstGeom>
          <a:noFill/>
        </p:spPr>
        <p:txBody>
          <a:bodyPr anchor="ctr">
            <a:spAutoFit/>
          </a:bodyPr>
          <a:lstStyle/>
          <a:p>
            <a:pPr algn="ctr" defTabSz="685749">
              <a:lnSpc>
                <a:spcPct val="120000"/>
              </a:lnSpc>
              <a:defRPr/>
            </a:pPr>
            <a:r>
              <a:rPr lang="zh-CN" altLang="en-US" sz="1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违规处理</a:t>
            </a:r>
            <a:r>
              <a:rPr lang="en-US" altLang="zh-CN" sz="1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zh-CN" altLang="en-US" sz="1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旷工</a:t>
            </a:r>
            <a:endParaRPr lang="zh-CN" altLang="en-US" sz="1800" baseline="-3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5" name="文本框 76">
            <a:extLst>
              <a:ext uri="{FF2B5EF4-FFF2-40B4-BE49-F238E27FC236}">
                <a16:creationId xmlns:a16="http://schemas.microsoft.com/office/drawing/2014/main" id="{8050C7DC-AF3B-4BAD-9A0A-2ADDEA188C75}"/>
              </a:ext>
            </a:extLst>
          </p:cNvPr>
          <p:cNvSpPr txBox="1"/>
          <p:nvPr/>
        </p:nvSpPr>
        <p:spPr bwMode="auto">
          <a:xfrm>
            <a:off x="995001" y="1301646"/>
            <a:ext cx="2409428" cy="396583"/>
          </a:xfrm>
          <a:prstGeom prst="rect">
            <a:avLst/>
          </a:prstGeom>
          <a:noFill/>
        </p:spPr>
        <p:txBody>
          <a:bodyPr anchor="ctr">
            <a:spAutoFit/>
          </a:bodyPr>
          <a:lstStyle/>
          <a:p>
            <a:pPr algn="ctr" defTabSz="685749">
              <a:lnSpc>
                <a:spcPct val="120000"/>
              </a:lnSpc>
              <a:defRPr/>
            </a:pPr>
            <a:r>
              <a:rPr lang="zh-CN" altLang="en-US" sz="1800" b="1" dirty="0">
                <a:solidFill>
                  <a:schemeClr val="tx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全勤与</a:t>
            </a:r>
            <a:r>
              <a:rPr lang="zh-CN" altLang="en-US" sz="1800" b="1" dirty="0">
                <a:solidFill>
                  <a:schemeClr val="tx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全勤奖励</a:t>
            </a:r>
            <a:endParaRPr lang="zh-CN" altLang="en-US" sz="1800" baseline="-3000" dirty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9984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conveyor dir="l"/>
      </p:transition>
    </mc:Choice>
    <mc:Fallback xmlns="">
      <p:transition spd="slow" advClick="0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4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2" dur="4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4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6" dur="4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4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3" dur="4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4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7" dur="4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4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1" dur="4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4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5" dur="4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4" grpId="0" animBg="1"/>
      <p:bldP spid="5" grpId="0" animBg="1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22294" y="197427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假期管理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982" y="1611713"/>
            <a:ext cx="3539412" cy="2198821"/>
          </a:xfrm>
          <a:prstGeom prst="rect">
            <a:avLst/>
          </a:prstGeom>
        </p:spPr>
      </p:pic>
      <p:sp>
        <p:nvSpPr>
          <p:cNvPr id="4" name="Rectangle 2"/>
          <p:cNvSpPr/>
          <p:nvPr/>
        </p:nvSpPr>
        <p:spPr>
          <a:xfrm>
            <a:off x="4515908" y="1491647"/>
            <a:ext cx="342945" cy="342945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2400" dirty="0">
                <a:latin typeface="Impact" panose="020B0806030902050204" pitchFamily="34" charset="0"/>
                <a:ea typeface="Lato Heavy" panose="020F0502020204030203" pitchFamily="34" charset="0"/>
                <a:cs typeface="Lato Heavy" panose="020F0502020204030203" pitchFamily="34" charset="0"/>
              </a:rPr>
              <a:t>1</a:t>
            </a:r>
          </a:p>
        </p:txBody>
      </p:sp>
      <p:sp>
        <p:nvSpPr>
          <p:cNvPr id="5" name="Rectangle 2"/>
          <p:cNvSpPr/>
          <p:nvPr/>
        </p:nvSpPr>
        <p:spPr>
          <a:xfrm>
            <a:off x="4515908" y="2477288"/>
            <a:ext cx="342945" cy="342945"/>
          </a:xfrm>
          <a:prstGeom prst="rect">
            <a:avLst/>
          </a:prstGeom>
          <a:solidFill>
            <a:srgbClr val="007E5D"/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2400" dirty="0">
                <a:latin typeface="Impact" panose="020B0806030902050204" pitchFamily="34" charset="0"/>
                <a:ea typeface="Lato Heavy" panose="020F0502020204030203" pitchFamily="34" charset="0"/>
                <a:cs typeface="Lato Heavy" panose="020F0502020204030203" pitchFamily="34" charset="0"/>
              </a:rPr>
              <a:t>2</a:t>
            </a:r>
          </a:p>
        </p:txBody>
      </p:sp>
      <p:sp>
        <p:nvSpPr>
          <p:cNvPr id="6" name="矩形 5"/>
          <p:cNvSpPr/>
          <p:nvPr/>
        </p:nvSpPr>
        <p:spPr>
          <a:xfrm>
            <a:off x="5075330" y="2241888"/>
            <a:ext cx="3516253" cy="920242"/>
          </a:xfrm>
          <a:prstGeom prst="rect">
            <a:avLst/>
          </a:prstGeom>
          <a:noFill/>
        </p:spPr>
        <p:txBody>
          <a:bodyPr wrap="square" lIns="68571" tIns="34285" rIns="68571" bIns="34285">
            <a:spAutoFit/>
          </a:bodyPr>
          <a:lstStyle/>
          <a:p>
            <a:pPr eaLnBrk="1" hangingPunct="1">
              <a:lnSpc>
                <a:spcPct val="200000"/>
              </a:lnSpc>
              <a:defRPr/>
            </a:pPr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lang="en-US" altLang="zh-CN" sz="5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30000"/>
              </a:lnSpc>
              <a:defRPr/>
            </a:pPr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单击此处添加文字阐述，添加简短问题说明文字，具体说明文字在此处添加此处单击此处添加文字阐述，</a:t>
            </a:r>
          </a:p>
        </p:txBody>
      </p:sp>
      <p:sp>
        <p:nvSpPr>
          <p:cNvPr id="7" name="Rectangle 2"/>
          <p:cNvSpPr/>
          <p:nvPr/>
        </p:nvSpPr>
        <p:spPr>
          <a:xfrm>
            <a:off x="4515908" y="3467587"/>
            <a:ext cx="342945" cy="342945"/>
          </a:xfrm>
          <a:prstGeom prst="rect">
            <a:avLst/>
          </a:prstGeom>
          <a:solidFill>
            <a:srgbClr val="FF9999"/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2400" dirty="0">
                <a:latin typeface="Impact" panose="020B0806030902050204" pitchFamily="34" charset="0"/>
                <a:ea typeface="Lato Heavy" panose="020F0502020204030203" pitchFamily="34" charset="0"/>
                <a:cs typeface="Lato Heavy" panose="020F0502020204030203" pitchFamily="34" charset="0"/>
              </a:rPr>
              <a:t>3</a:t>
            </a:r>
          </a:p>
        </p:txBody>
      </p:sp>
      <p:sp>
        <p:nvSpPr>
          <p:cNvPr id="8" name="矩形 7"/>
          <p:cNvSpPr/>
          <p:nvPr/>
        </p:nvSpPr>
        <p:spPr>
          <a:xfrm>
            <a:off x="5075330" y="3232189"/>
            <a:ext cx="3516253" cy="920242"/>
          </a:xfrm>
          <a:prstGeom prst="rect">
            <a:avLst/>
          </a:prstGeom>
          <a:noFill/>
        </p:spPr>
        <p:txBody>
          <a:bodyPr wrap="square" lIns="68571" tIns="34285" rIns="68571" bIns="34285">
            <a:spAutoFit/>
          </a:bodyPr>
          <a:lstStyle/>
          <a:p>
            <a:pPr eaLnBrk="1" hangingPunct="1">
              <a:lnSpc>
                <a:spcPct val="200000"/>
              </a:lnSpc>
              <a:defRPr/>
            </a:pPr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lang="en-US" altLang="zh-CN" sz="5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30000"/>
              </a:lnSpc>
              <a:defRPr/>
            </a:pPr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单击此处添加文字阐述，添加简短问题说明文字，具体说明文字在此处添加此处单击此处添加文字阐述，</a:t>
            </a:r>
          </a:p>
        </p:txBody>
      </p:sp>
      <p:sp>
        <p:nvSpPr>
          <p:cNvPr id="9" name="TextBox 54"/>
          <p:cNvSpPr txBox="1"/>
          <p:nvPr/>
        </p:nvSpPr>
        <p:spPr>
          <a:xfrm rot="21328593">
            <a:off x="1535812" y="2426607"/>
            <a:ext cx="2446805" cy="623237"/>
          </a:xfrm>
          <a:prstGeom prst="rect">
            <a:avLst/>
          </a:prstGeom>
          <a:noFill/>
        </p:spPr>
        <p:txBody>
          <a:bodyPr wrap="none" lIns="68571" tIns="34285" rIns="68571" bIns="34285" rtlCol="0">
            <a:spAutoFit/>
          </a:bodyPr>
          <a:lstStyle/>
          <a:p>
            <a:pPr algn="ctr"/>
            <a:r>
              <a:rPr lang="zh-CN" altLang="en-US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法定节假日</a:t>
            </a:r>
            <a:endParaRPr lang="en-US" altLang="zh-CN" sz="3600" dirty="0">
              <a:solidFill>
                <a:schemeClr val="tx1">
                  <a:lumMod val="75000"/>
                  <a:lumOff val="25000"/>
                </a:schemeClr>
              </a:solidFill>
              <a:latin typeface="方正正中黑简体" panose="02000000000000000000" pitchFamily="2" charset="-122"/>
              <a:ea typeface="方正正中黑简体" panose="02000000000000000000" pitchFamily="2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5075330" y="1256247"/>
            <a:ext cx="3516253" cy="920242"/>
          </a:xfrm>
          <a:prstGeom prst="rect">
            <a:avLst/>
          </a:prstGeom>
          <a:noFill/>
        </p:spPr>
        <p:txBody>
          <a:bodyPr wrap="square" lIns="68571" tIns="34285" rIns="68571" bIns="34285">
            <a:spAutoFit/>
          </a:bodyPr>
          <a:lstStyle/>
          <a:p>
            <a:pPr eaLnBrk="1" hangingPunct="1">
              <a:lnSpc>
                <a:spcPct val="200000"/>
              </a:lnSpc>
              <a:defRPr/>
            </a:pPr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lang="en-US" altLang="zh-CN" sz="5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30000"/>
              </a:lnSpc>
              <a:defRPr/>
            </a:pPr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单击此处添加文字阐述，添加简短问题说明文字，具体说明文字在此处添加此处单击此处添加文字阐述，</a:t>
            </a:r>
          </a:p>
        </p:txBody>
      </p:sp>
    </p:spTree>
    <p:extLst>
      <p:ext uri="{BB962C8B-B14F-4D97-AF65-F5344CB8AC3E}">
        <p14:creationId xmlns:p14="http://schemas.microsoft.com/office/powerpoint/2010/main" val="25694556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conveyor dir="l"/>
      </p:transition>
    </mc:Choice>
    <mc:Fallback xmlns="">
      <p:transition spd="slow" advClick="0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5" grpId="0" animBg="1"/>
      <p:bldP spid="6" grpId="0"/>
      <p:bldP spid="7" grpId="0" animBg="1"/>
      <p:bldP spid="8" grpId="0"/>
      <p:bldP spid="9" grpId="0"/>
      <p:bldP spid="10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22294" y="197427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财务制度</a:t>
            </a:r>
          </a:p>
        </p:txBody>
      </p:sp>
      <p:sp>
        <p:nvSpPr>
          <p:cNvPr id="3" name="流程图: 决策 2"/>
          <p:cNvSpPr/>
          <p:nvPr/>
        </p:nvSpPr>
        <p:spPr>
          <a:xfrm>
            <a:off x="1237408" y="1356197"/>
            <a:ext cx="1785000" cy="2748787"/>
          </a:xfrm>
          <a:prstGeom prst="flowChartDecision">
            <a:avLst/>
          </a:prstGeom>
          <a:solidFill>
            <a:srgbClr val="FF9999">
              <a:alpha val="79999"/>
            </a:srgbClr>
          </a:solidFill>
          <a:ln>
            <a:noFill/>
          </a:ln>
        </p:spPr>
        <p:txBody>
          <a:bodyPr anchor="ctr"/>
          <a:lstStyle/>
          <a:p>
            <a:pPr algn="ctr" defTabSz="914400"/>
            <a:endParaRPr lang="zh-CN" altLang="en-US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流程图: 决策 36"/>
          <p:cNvSpPr/>
          <p:nvPr/>
        </p:nvSpPr>
        <p:spPr>
          <a:xfrm flipH="1" flipV="1">
            <a:off x="2088071" y="1371481"/>
            <a:ext cx="2638228" cy="1374413"/>
          </a:xfrm>
          <a:custGeom>
            <a:avLst/>
            <a:gdLst>
              <a:gd name="connsiteX0" fmla="*/ 0 w 10000"/>
              <a:gd name="connsiteY0" fmla="*/ 5000 h 10000"/>
              <a:gd name="connsiteX1" fmla="*/ 5000 w 10000"/>
              <a:gd name="connsiteY1" fmla="*/ 0 h 10000"/>
              <a:gd name="connsiteX2" fmla="*/ 10000 w 10000"/>
              <a:gd name="connsiteY2" fmla="*/ 5000 h 10000"/>
              <a:gd name="connsiteX3" fmla="*/ 5000 w 10000"/>
              <a:gd name="connsiteY3" fmla="*/ 10000 h 10000"/>
              <a:gd name="connsiteX4" fmla="*/ 0 w 10000"/>
              <a:gd name="connsiteY4" fmla="*/ 5000 h 10000"/>
              <a:gd name="connsiteX0" fmla="*/ 0 w 14373"/>
              <a:gd name="connsiteY0" fmla="*/ 587 h 10000"/>
              <a:gd name="connsiteX1" fmla="*/ 9373 w 14373"/>
              <a:gd name="connsiteY1" fmla="*/ 0 h 10000"/>
              <a:gd name="connsiteX2" fmla="*/ 14373 w 14373"/>
              <a:gd name="connsiteY2" fmla="*/ 5000 h 10000"/>
              <a:gd name="connsiteX3" fmla="*/ 9373 w 14373"/>
              <a:gd name="connsiteY3" fmla="*/ 10000 h 10000"/>
              <a:gd name="connsiteX4" fmla="*/ 0 w 14373"/>
              <a:gd name="connsiteY4" fmla="*/ 587 h 10000"/>
              <a:gd name="connsiteX0" fmla="*/ 0 w 14780"/>
              <a:gd name="connsiteY0" fmla="*/ 72 h 10000"/>
              <a:gd name="connsiteX1" fmla="*/ 9780 w 14780"/>
              <a:gd name="connsiteY1" fmla="*/ 0 h 10000"/>
              <a:gd name="connsiteX2" fmla="*/ 14780 w 14780"/>
              <a:gd name="connsiteY2" fmla="*/ 5000 h 10000"/>
              <a:gd name="connsiteX3" fmla="*/ 9780 w 14780"/>
              <a:gd name="connsiteY3" fmla="*/ 10000 h 10000"/>
              <a:gd name="connsiteX4" fmla="*/ 0 w 14780"/>
              <a:gd name="connsiteY4" fmla="*/ 72 h 10000"/>
              <a:gd name="connsiteX0" fmla="*/ 0 w 14780"/>
              <a:gd name="connsiteY0" fmla="*/ 72 h 5439"/>
              <a:gd name="connsiteX1" fmla="*/ 9780 w 14780"/>
              <a:gd name="connsiteY1" fmla="*/ 0 h 5439"/>
              <a:gd name="connsiteX2" fmla="*/ 14780 w 14780"/>
              <a:gd name="connsiteY2" fmla="*/ 5000 h 5439"/>
              <a:gd name="connsiteX3" fmla="*/ 5407 w 14780"/>
              <a:gd name="connsiteY3" fmla="*/ 5439 h 5439"/>
              <a:gd name="connsiteX4" fmla="*/ 0 w 14780"/>
              <a:gd name="connsiteY4" fmla="*/ 72 h 5439"/>
              <a:gd name="connsiteX0" fmla="*/ 0 w 10000"/>
              <a:gd name="connsiteY0" fmla="*/ 132 h 9193"/>
              <a:gd name="connsiteX1" fmla="*/ 6617 w 10000"/>
              <a:gd name="connsiteY1" fmla="*/ 0 h 9193"/>
              <a:gd name="connsiteX2" fmla="*/ 10000 w 10000"/>
              <a:gd name="connsiteY2" fmla="*/ 9193 h 9193"/>
              <a:gd name="connsiteX3" fmla="*/ 3383 w 10000"/>
              <a:gd name="connsiteY3" fmla="*/ 9189 h 9193"/>
              <a:gd name="connsiteX4" fmla="*/ 0 w 10000"/>
              <a:gd name="connsiteY4" fmla="*/ 132 h 91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00" h="9193">
                <a:moveTo>
                  <a:pt x="0" y="132"/>
                </a:moveTo>
                <a:lnTo>
                  <a:pt x="6617" y="0"/>
                </a:lnTo>
                <a:lnTo>
                  <a:pt x="10000" y="9193"/>
                </a:lnTo>
                <a:lnTo>
                  <a:pt x="3383" y="9189"/>
                </a:lnTo>
                <a:lnTo>
                  <a:pt x="0" y="132"/>
                </a:lnTo>
                <a:close/>
              </a:path>
            </a:pathLst>
          </a:custGeom>
          <a:solidFill>
            <a:srgbClr val="007E5D">
              <a:alpha val="79999"/>
            </a:srgbClr>
          </a:solidFill>
          <a:ln>
            <a:noFill/>
          </a:ln>
        </p:spPr>
        <p:txBody>
          <a:bodyPr anchor="ctr"/>
          <a:lstStyle/>
          <a:p>
            <a:pPr algn="ctr" defTabSz="914400"/>
            <a:endParaRPr lang="zh-CN" altLang="en-US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流程图: 决策 36"/>
          <p:cNvSpPr/>
          <p:nvPr/>
        </p:nvSpPr>
        <p:spPr>
          <a:xfrm flipV="1">
            <a:off x="2108105" y="2730591"/>
            <a:ext cx="2638228" cy="1374413"/>
          </a:xfrm>
          <a:custGeom>
            <a:avLst/>
            <a:gdLst>
              <a:gd name="connsiteX0" fmla="*/ 0 w 10000"/>
              <a:gd name="connsiteY0" fmla="*/ 5000 h 10000"/>
              <a:gd name="connsiteX1" fmla="*/ 5000 w 10000"/>
              <a:gd name="connsiteY1" fmla="*/ 0 h 10000"/>
              <a:gd name="connsiteX2" fmla="*/ 10000 w 10000"/>
              <a:gd name="connsiteY2" fmla="*/ 5000 h 10000"/>
              <a:gd name="connsiteX3" fmla="*/ 5000 w 10000"/>
              <a:gd name="connsiteY3" fmla="*/ 10000 h 10000"/>
              <a:gd name="connsiteX4" fmla="*/ 0 w 10000"/>
              <a:gd name="connsiteY4" fmla="*/ 5000 h 10000"/>
              <a:gd name="connsiteX0" fmla="*/ 0 w 14373"/>
              <a:gd name="connsiteY0" fmla="*/ 587 h 10000"/>
              <a:gd name="connsiteX1" fmla="*/ 9373 w 14373"/>
              <a:gd name="connsiteY1" fmla="*/ 0 h 10000"/>
              <a:gd name="connsiteX2" fmla="*/ 14373 w 14373"/>
              <a:gd name="connsiteY2" fmla="*/ 5000 h 10000"/>
              <a:gd name="connsiteX3" fmla="*/ 9373 w 14373"/>
              <a:gd name="connsiteY3" fmla="*/ 10000 h 10000"/>
              <a:gd name="connsiteX4" fmla="*/ 0 w 14373"/>
              <a:gd name="connsiteY4" fmla="*/ 587 h 10000"/>
              <a:gd name="connsiteX0" fmla="*/ 0 w 14780"/>
              <a:gd name="connsiteY0" fmla="*/ 72 h 10000"/>
              <a:gd name="connsiteX1" fmla="*/ 9780 w 14780"/>
              <a:gd name="connsiteY1" fmla="*/ 0 h 10000"/>
              <a:gd name="connsiteX2" fmla="*/ 14780 w 14780"/>
              <a:gd name="connsiteY2" fmla="*/ 5000 h 10000"/>
              <a:gd name="connsiteX3" fmla="*/ 9780 w 14780"/>
              <a:gd name="connsiteY3" fmla="*/ 10000 h 10000"/>
              <a:gd name="connsiteX4" fmla="*/ 0 w 14780"/>
              <a:gd name="connsiteY4" fmla="*/ 72 h 10000"/>
              <a:gd name="connsiteX0" fmla="*/ 0 w 14780"/>
              <a:gd name="connsiteY0" fmla="*/ 72 h 5439"/>
              <a:gd name="connsiteX1" fmla="*/ 9780 w 14780"/>
              <a:gd name="connsiteY1" fmla="*/ 0 h 5439"/>
              <a:gd name="connsiteX2" fmla="*/ 14780 w 14780"/>
              <a:gd name="connsiteY2" fmla="*/ 5000 h 5439"/>
              <a:gd name="connsiteX3" fmla="*/ 5407 w 14780"/>
              <a:gd name="connsiteY3" fmla="*/ 5439 h 5439"/>
              <a:gd name="connsiteX4" fmla="*/ 0 w 14780"/>
              <a:gd name="connsiteY4" fmla="*/ 72 h 5439"/>
              <a:gd name="connsiteX0" fmla="*/ 0 w 10000"/>
              <a:gd name="connsiteY0" fmla="*/ 132 h 9193"/>
              <a:gd name="connsiteX1" fmla="*/ 6617 w 10000"/>
              <a:gd name="connsiteY1" fmla="*/ 0 h 9193"/>
              <a:gd name="connsiteX2" fmla="*/ 10000 w 10000"/>
              <a:gd name="connsiteY2" fmla="*/ 9193 h 9193"/>
              <a:gd name="connsiteX3" fmla="*/ 3383 w 10000"/>
              <a:gd name="connsiteY3" fmla="*/ 9189 h 9193"/>
              <a:gd name="connsiteX4" fmla="*/ 0 w 10000"/>
              <a:gd name="connsiteY4" fmla="*/ 132 h 91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00" h="9193">
                <a:moveTo>
                  <a:pt x="0" y="132"/>
                </a:moveTo>
                <a:lnTo>
                  <a:pt x="6617" y="0"/>
                </a:lnTo>
                <a:lnTo>
                  <a:pt x="10000" y="9193"/>
                </a:lnTo>
                <a:lnTo>
                  <a:pt x="3383" y="9189"/>
                </a:lnTo>
                <a:lnTo>
                  <a:pt x="0" y="132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6" tIns="45712" rIns="91426" bIns="45712"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6" name="Text Box 99"/>
          <p:cNvSpPr txBox="1">
            <a:spLocks noChangeArrowheads="1"/>
          </p:cNvSpPr>
          <p:nvPr/>
        </p:nvSpPr>
        <p:spPr bwMode="auto">
          <a:xfrm>
            <a:off x="1609858" y="2270913"/>
            <a:ext cx="996494" cy="7143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7400" tIns="33700" rIns="67400" bIns="33700">
            <a:spAutoFit/>
          </a:bodyPr>
          <a:lstStyle/>
          <a:p>
            <a:r>
              <a:rPr lang="zh-CN" altLang="en-US" sz="2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财务报销流程</a:t>
            </a:r>
          </a:p>
        </p:txBody>
      </p:sp>
      <p:sp>
        <p:nvSpPr>
          <p:cNvPr id="7" name="Text Box 99"/>
          <p:cNvSpPr txBox="1">
            <a:spLocks noChangeArrowheads="1"/>
          </p:cNvSpPr>
          <p:nvPr/>
        </p:nvSpPr>
        <p:spPr bwMode="auto">
          <a:xfrm>
            <a:off x="2768534" y="1767352"/>
            <a:ext cx="1285151" cy="6220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7400" tIns="33700" rIns="67400" bIns="33700">
            <a:spAutoFit/>
          </a:bodyPr>
          <a:lstStyle/>
          <a:p>
            <a:pPr algn="ctr"/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差旅费报销规定</a:t>
            </a:r>
          </a:p>
        </p:txBody>
      </p:sp>
      <p:sp>
        <p:nvSpPr>
          <p:cNvPr id="8" name="Line 548"/>
          <p:cNvSpPr>
            <a:spLocks noChangeShapeType="1"/>
          </p:cNvSpPr>
          <p:nvPr/>
        </p:nvSpPr>
        <p:spPr bwMode="auto">
          <a:xfrm>
            <a:off x="3824147" y="2078380"/>
            <a:ext cx="1109605" cy="0"/>
          </a:xfrm>
          <a:prstGeom prst="line">
            <a:avLst/>
          </a:prstGeom>
          <a:noFill/>
          <a:ln w="19050">
            <a:solidFill>
              <a:srgbClr val="FF9999"/>
            </a:solidFill>
            <a:prstDash val="dash"/>
            <a:round/>
            <a:headEnd type="oval" w="med" len="med"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1426" tIns="45712" rIns="91426" bIns="45712"/>
          <a:lstStyle/>
          <a:p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9" name="文本框 31"/>
          <p:cNvSpPr txBox="1"/>
          <p:nvPr/>
        </p:nvSpPr>
        <p:spPr>
          <a:xfrm>
            <a:off x="4998355" y="1767352"/>
            <a:ext cx="3042404" cy="746348"/>
          </a:xfrm>
          <a:prstGeom prst="rect">
            <a:avLst/>
          </a:prstGeom>
          <a:noFill/>
        </p:spPr>
        <p:txBody>
          <a:bodyPr wrap="square" lIns="68571" tIns="34285" rIns="68571" bIns="34285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等线"/>
                <a:ea typeface="微软雅黑" panose="020B0503020204020204" pitchFamily="34" charset="-122"/>
              </a:rPr>
              <a:t>点击此处添加文本内容，如关键词、部分简单介绍等。点击此处添加文本内容，如关键词、部分简单介绍等。点击此处添加文本内容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100" dirty="0">
              <a:solidFill>
                <a:schemeClr val="tx1">
                  <a:lumMod val="75000"/>
                  <a:lumOff val="25000"/>
                </a:schemeClr>
              </a:solidFill>
              <a:latin typeface="等线"/>
              <a:ea typeface="微软雅黑" panose="020B0503020204020204" pitchFamily="34" charset="-122"/>
            </a:endParaRPr>
          </a:p>
        </p:txBody>
      </p:sp>
      <p:sp>
        <p:nvSpPr>
          <p:cNvPr id="10" name="Text Box 99"/>
          <p:cNvSpPr txBox="1">
            <a:spLocks noChangeArrowheads="1"/>
          </p:cNvSpPr>
          <p:nvPr/>
        </p:nvSpPr>
        <p:spPr bwMode="auto">
          <a:xfrm>
            <a:off x="2868586" y="2985300"/>
            <a:ext cx="1317377" cy="6220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7400" tIns="33700" rIns="67400" bIns="33700">
            <a:spAutoFit/>
          </a:bodyPr>
          <a:lstStyle/>
          <a:p>
            <a:pPr algn="ctr"/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费用报销相关规定</a:t>
            </a:r>
          </a:p>
        </p:txBody>
      </p:sp>
      <p:sp>
        <p:nvSpPr>
          <p:cNvPr id="11" name="Line 548"/>
          <p:cNvSpPr>
            <a:spLocks noChangeShapeType="1"/>
          </p:cNvSpPr>
          <p:nvPr/>
        </p:nvSpPr>
        <p:spPr bwMode="auto">
          <a:xfrm>
            <a:off x="3832939" y="3320282"/>
            <a:ext cx="1109605" cy="0"/>
          </a:xfrm>
          <a:prstGeom prst="line">
            <a:avLst/>
          </a:prstGeom>
          <a:noFill/>
          <a:ln w="19050">
            <a:solidFill>
              <a:schemeClr val="tx2">
                <a:lumMod val="75000"/>
              </a:schemeClr>
            </a:solidFill>
            <a:prstDash val="dash"/>
            <a:round/>
            <a:headEnd type="oval" w="med" len="med"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1426" tIns="45712" rIns="91426" bIns="45712"/>
          <a:lstStyle/>
          <a:p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2" name="文本框 34"/>
          <p:cNvSpPr txBox="1"/>
          <p:nvPr/>
        </p:nvSpPr>
        <p:spPr>
          <a:xfrm>
            <a:off x="4998355" y="3059924"/>
            <a:ext cx="3042404" cy="746348"/>
          </a:xfrm>
          <a:prstGeom prst="rect">
            <a:avLst/>
          </a:prstGeom>
          <a:noFill/>
        </p:spPr>
        <p:txBody>
          <a:bodyPr wrap="square" lIns="68571" tIns="34285" rIns="68571" bIns="34285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等线"/>
                <a:ea typeface="微软雅黑" panose="020B0503020204020204" pitchFamily="34" charset="-122"/>
              </a:rPr>
              <a:t>点击此处添加文本内容，如关键词、部分简单介绍等。点击此处添加文本内容，如关键词、部分简单介绍等。点击此处添加文本内容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100" dirty="0">
              <a:solidFill>
                <a:schemeClr val="tx1">
                  <a:lumMod val="75000"/>
                  <a:lumOff val="25000"/>
                </a:schemeClr>
              </a:solidFill>
              <a:latin typeface="等线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6366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conveyor dir="l"/>
      </p:transition>
    </mc:Choice>
    <mc:Fallback xmlns="">
      <p:transition spd="slow" advClick="0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2" dur="3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3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6" dur="3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3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3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4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4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3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3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3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4" grpId="0" animBg="1"/>
      <p:bldP spid="5" grpId="0" animBg="1"/>
      <p:bldP spid="6" grpId="0"/>
      <p:bldP spid="7" grpId="0"/>
      <p:bldP spid="8" grpId="0" animBg="1"/>
      <p:bldP spid="9" grpId="0"/>
      <p:bldP spid="10" grpId="0"/>
      <p:bldP spid="11" grpId="0" animBg="1"/>
      <p:bldP spid="12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22294" y="197427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薪酬政策</a:t>
            </a:r>
          </a:p>
        </p:txBody>
      </p:sp>
      <p:sp>
        <p:nvSpPr>
          <p:cNvPr id="3" name="圆角矩形 2"/>
          <p:cNvSpPr/>
          <p:nvPr/>
        </p:nvSpPr>
        <p:spPr bwMode="auto">
          <a:xfrm>
            <a:off x="1717204" y="1139378"/>
            <a:ext cx="2065737" cy="485238"/>
          </a:xfrm>
          <a:prstGeom prst="roundRect">
            <a:avLst>
              <a:gd name="adj" fmla="val 50000"/>
            </a:avLst>
          </a:prstGeom>
          <a:solidFill>
            <a:schemeClr val="accent5">
              <a:lumMod val="75000"/>
            </a:schemeClr>
          </a:solidFill>
          <a:ln>
            <a:noFill/>
          </a:ln>
        </p:spPr>
        <p:txBody>
          <a:bodyPr anchor="ctr"/>
          <a:lstStyle/>
          <a:p>
            <a:pPr algn="ctr" defTabSz="914400"/>
            <a:endParaRPr lang="zh-CN" altLang="en-US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Freeform 12"/>
          <p:cNvSpPr>
            <a:spLocks noEditPoints="1"/>
          </p:cNvSpPr>
          <p:nvPr/>
        </p:nvSpPr>
        <p:spPr bwMode="auto">
          <a:xfrm>
            <a:off x="1127758" y="1139380"/>
            <a:ext cx="419960" cy="421796"/>
          </a:xfrm>
          <a:custGeom>
            <a:avLst/>
            <a:gdLst>
              <a:gd name="T0" fmla="*/ 2147483646 w 85"/>
              <a:gd name="T1" fmla="*/ 2147483646 h 85"/>
              <a:gd name="T2" fmla="*/ 2147483646 w 85"/>
              <a:gd name="T3" fmla="*/ 2147483646 h 85"/>
              <a:gd name="T4" fmla="*/ 2147483646 w 85"/>
              <a:gd name="T5" fmla="*/ 2147483646 h 85"/>
              <a:gd name="T6" fmla="*/ 2147483646 w 85"/>
              <a:gd name="T7" fmla="*/ 2147483646 h 85"/>
              <a:gd name="T8" fmla="*/ 2147483646 w 85"/>
              <a:gd name="T9" fmla="*/ 2147483646 h 85"/>
              <a:gd name="T10" fmla="*/ 2147483646 w 85"/>
              <a:gd name="T11" fmla="*/ 2147483646 h 85"/>
              <a:gd name="T12" fmla="*/ 2147483646 w 85"/>
              <a:gd name="T13" fmla="*/ 2147483646 h 85"/>
              <a:gd name="T14" fmla="*/ 2147483646 w 85"/>
              <a:gd name="T15" fmla="*/ 2147483646 h 85"/>
              <a:gd name="T16" fmla="*/ 2147483646 w 85"/>
              <a:gd name="T17" fmla="*/ 2147483646 h 85"/>
              <a:gd name="T18" fmla="*/ 2147483646 w 85"/>
              <a:gd name="T19" fmla="*/ 2147483646 h 85"/>
              <a:gd name="T20" fmla="*/ 2147483646 w 85"/>
              <a:gd name="T21" fmla="*/ 2147483646 h 85"/>
              <a:gd name="T22" fmla="*/ 2147483646 w 85"/>
              <a:gd name="T23" fmla="*/ 2147483646 h 85"/>
              <a:gd name="T24" fmla="*/ 2147483646 w 85"/>
              <a:gd name="T25" fmla="*/ 2147483646 h 85"/>
              <a:gd name="T26" fmla="*/ 2147483646 w 85"/>
              <a:gd name="T27" fmla="*/ 2147483646 h 85"/>
              <a:gd name="T28" fmla="*/ 2147483646 w 85"/>
              <a:gd name="T29" fmla="*/ 2147483646 h 85"/>
              <a:gd name="T30" fmla="*/ 2147483646 w 85"/>
              <a:gd name="T31" fmla="*/ 2147483646 h 85"/>
              <a:gd name="T32" fmla="*/ 2147483646 w 85"/>
              <a:gd name="T33" fmla="*/ 2147483646 h 85"/>
              <a:gd name="T34" fmla="*/ 2147483646 w 85"/>
              <a:gd name="T35" fmla="*/ 2147483646 h 85"/>
              <a:gd name="T36" fmla="*/ 2147483646 w 85"/>
              <a:gd name="T37" fmla="*/ 2147483646 h 85"/>
              <a:gd name="T38" fmla="*/ 2147483646 w 85"/>
              <a:gd name="T39" fmla="*/ 2147483646 h 85"/>
              <a:gd name="T40" fmla="*/ 2147483646 w 85"/>
              <a:gd name="T41" fmla="*/ 2147483646 h 85"/>
              <a:gd name="T42" fmla="*/ 2147483646 w 85"/>
              <a:gd name="T43" fmla="*/ 2147483646 h 85"/>
              <a:gd name="T44" fmla="*/ 2147483646 w 85"/>
              <a:gd name="T45" fmla="*/ 2147483646 h 85"/>
              <a:gd name="T46" fmla="*/ 2147483646 w 85"/>
              <a:gd name="T47" fmla="*/ 0 h 85"/>
              <a:gd name="T48" fmla="*/ 2147483646 w 85"/>
              <a:gd name="T49" fmla="*/ 0 h 85"/>
              <a:gd name="T50" fmla="*/ 2147483646 w 85"/>
              <a:gd name="T51" fmla="*/ 2147483646 h 85"/>
              <a:gd name="T52" fmla="*/ 2147483646 w 85"/>
              <a:gd name="T53" fmla="*/ 2147483646 h 85"/>
              <a:gd name="T54" fmla="*/ 2147483646 w 85"/>
              <a:gd name="T55" fmla="*/ 2147483646 h 85"/>
              <a:gd name="T56" fmla="*/ 2147483646 w 85"/>
              <a:gd name="T57" fmla="*/ 2147483646 h 85"/>
              <a:gd name="T58" fmla="*/ 2147483646 w 85"/>
              <a:gd name="T59" fmla="*/ 2147483646 h 85"/>
              <a:gd name="T60" fmla="*/ 2147483646 w 85"/>
              <a:gd name="T61" fmla="*/ 2147483646 h 85"/>
              <a:gd name="T62" fmla="*/ 2147483646 w 85"/>
              <a:gd name="T63" fmla="*/ 2147483646 h 85"/>
              <a:gd name="T64" fmla="*/ 2147483646 w 85"/>
              <a:gd name="T65" fmla="*/ 2147483646 h 85"/>
              <a:gd name="T66" fmla="*/ 2147483646 w 85"/>
              <a:gd name="T67" fmla="*/ 0 h 85"/>
              <a:gd name="T68" fmla="*/ 0 w 85"/>
              <a:gd name="T69" fmla="*/ 2147483646 h 85"/>
              <a:gd name="T70" fmla="*/ 0 w 85"/>
              <a:gd name="T71" fmla="*/ 2147483646 h 85"/>
              <a:gd name="T72" fmla="*/ 2147483646 w 85"/>
              <a:gd name="T73" fmla="*/ 2147483646 h 85"/>
              <a:gd name="T74" fmla="*/ 2147483646 w 85"/>
              <a:gd name="T75" fmla="*/ 2147483646 h 85"/>
              <a:gd name="T76" fmla="*/ 0 w 85"/>
              <a:gd name="T77" fmla="*/ 2147483646 h 85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85" h="85">
                <a:moveTo>
                  <a:pt x="80" y="53"/>
                </a:moveTo>
                <a:cubicBezTo>
                  <a:pt x="80" y="80"/>
                  <a:pt x="80" y="80"/>
                  <a:pt x="80" y="80"/>
                </a:cubicBezTo>
                <a:cubicBezTo>
                  <a:pt x="80" y="83"/>
                  <a:pt x="78" y="85"/>
                  <a:pt x="74" y="85"/>
                </a:cubicBezTo>
                <a:cubicBezTo>
                  <a:pt x="10" y="85"/>
                  <a:pt x="10" y="85"/>
                  <a:pt x="10" y="85"/>
                </a:cubicBezTo>
                <a:cubicBezTo>
                  <a:pt x="7" y="85"/>
                  <a:pt x="5" y="83"/>
                  <a:pt x="5" y="80"/>
                </a:cubicBezTo>
                <a:cubicBezTo>
                  <a:pt x="5" y="53"/>
                  <a:pt x="5" y="53"/>
                  <a:pt x="5" y="53"/>
                </a:cubicBezTo>
                <a:cubicBezTo>
                  <a:pt x="9" y="54"/>
                  <a:pt x="13" y="55"/>
                  <a:pt x="17" y="56"/>
                </a:cubicBezTo>
                <a:cubicBezTo>
                  <a:pt x="17" y="60"/>
                  <a:pt x="17" y="60"/>
                  <a:pt x="17" y="60"/>
                </a:cubicBezTo>
                <a:cubicBezTo>
                  <a:pt x="20" y="60"/>
                  <a:pt x="20" y="60"/>
                  <a:pt x="20" y="60"/>
                </a:cubicBezTo>
                <a:cubicBezTo>
                  <a:pt x="20" y="68"/>
                  <a:pt x="20" y="68"/>
                  <a:pt x="20" y="68"/>
                </a:cubicBezTo>
                <a:cubicBezTo>
                  <a:pt x="27" y="68"/>
                  <a:pt x="27" y="68"/>
                  <a:pt x="27" y="68"/>
                </a:cubicBezTo>
                <a:cubicBezTo>
                  <a:pt x="27" y="60"/>
                  <a:pt x="27" y="60"/>
                  <a:pt x="27" y="60"/>
                </a:cubicBezTo>
                <a:cubicBezTo>
                  <a:pt x="30" y="60"/>
                  <a:pt x="30" y="60"/>
                  <a:pt x="30" y="60"/>
                </a:cubicBezTo>
                <a:cubicBezTo>
                  <a:pt x="30" y="57"/>
                  <a:pt x="30" y="57"/>
                  <a:pt x="30" y="57"/>
                </a:cubicBezTo>
                <a:cubicBezTo>
                  <a:pt x="38" y="58"/>
                  <a:pt x="46" y="58"/>
                  <a:pt x="54" y="57"/>
                </a:cubicBezTo>
                <a:cubicBezTo>
                  <a:pt x="54" y="60"/>
                  <a:pt x="54" y="60"/>
                  <a:pt x="54" y="60"/>
                </a:cubicBezTo>
                <a:cubicBezTo>
                  <a:pt x="57" y="60"/>
                  <a:pt x="57" y="60"/>
                  <a:pt x="57" y="60"/>
                </a:cubicBezTo>
                <a:cubicBezTo>
                  <a:pt x="57" y="68"/>
                  <a:pt x="57" y="68"/>
                  <a:pt x="57" y="68"/>
                </a:cubicBezTo>
                <a:cubicBezTo>
                  <a:pt x="63" y="68"/>
                  <a:pt x="63" y="68"/>
                  <a:pt x="63" y="68"/>
                </a:cubicBezTo>
                <a:cubicBezTo>
                  <a:pt x="63" y="60"/>
                  <a:pt x="63" y="60"/>
                  <a:pt x="63" y="60"/>
                </a:cubicBezTo>
                <a:cubicBezTo>
                  <a:pt x="66" y="60"/>
                  <a:pt x="66" y="60"/>
                  <a:pt x="66" y="60"/>
                </a:cubicBezTo>
                <a:cubicBezTo>
                  <a:pt x="66" y="56"/>
                  <a:pt x="66" y="56"/>
                  <a:pt x="66" y="56"/>
                </a:cubicBezTo>
                <a:cubicBezTo>
                  <a:pt x="71" y="55"/>
                  <a:pt x="75" y="54"/>
                  <a:pt x="80" y="53"/>
                </a:cubicBezTo>
                <a:close/>
                <a:moveTo>
                  <a:pt x="31" y="0"/>
                </a:moveTo>
                <a:cubicBezTo>
                  <a:pt x="54" y="0"/>
                  <a:pt x="54" y="0"/>
                  <a:pt x="54" y="0"/>
                </a:cubicBezTo>
                <a:cubicBezTo>
                  <a:pt x="58" y="0"/>
                  <a:pt x="61" y="3"/>
                  <a:pt x="61" y="7"/>
                </a:cubicBezTo>
                <a:cubicBezTo>
                  <a:pt x="61" y="16"/>
                  <a:pt x="61" y="16"/>
                  <a:pt x="61" y="16"/>
                </a:cubicBezTo>
                <a:cubicBezTo>
                  <a:pt x="53" y="16"/>
                  <a:pt x="53" y="16"/>
                  <a:pt x="53" y="16"/>
                </a:cubicBezTo>
                <a:cubicBezTo>
                  <a:pt x="53" y="8"/>
                  <a:pt x="53" y="8"/>
                  <a:pt x="53" y="8"/>
                </a:cubicBezTo>
                <a:cubicBezTo>
                  <a:pt x="32" y="8"/>
                  <a:pt x="32" y="8"/>
                  <a:pt x="32" y="8"/>
                </a:cubicBezTo>
                <a:cubicBezTo>
                  <a:pt x="32" y="16"/>
                  <a:pt x="32" y="16"/>
                  <a:pt x="32" y="16"/>
                </a:cubicBezTo>
                <a:cubicBezTo>
                  <a:pt x="24" y="16"/>
                  <a:pt x="24" y="16"/>
                  <a:pt x="24" y="16"/>
                </a:cubicBezTo>
                <a:cubicBezTo>
                  <a:pt x="24" y="7"/>
                  <a:pt x="24" y="7"/>
                  <a:pt x="24" y="7"/>
                </a:cubicBezTo>
                <a:cubicBezTo>
                  <a:pt x="24" y="3"/>
                  <a:pt x="27" y="0"/>
                  <a:pt x="31" y="0"/>
                </a:cubicBezTo>
                <a:close/>
                <a:moveTo>
                  <a:pt x="0" y="20"/>
                </a:moveTo>
                <a:cubicBezTo>
                  <a:pt x="0" y="48"/>
                  <a:pt x="0" y="48"/>
                  <a:pt x="0" y="48"/>
                </a:cubicBezTo>
                <a:cubicBezTo>
                  <a:pt x="27" y="55"/>
                  <a:pt x="56" y="55"/>
                  <a:pt x="85" y="48"/>
                </a:cubicBezTo>
                <a:cubicBezTo>
                  <a:pt x="85" y="20"/>
                  <a:pt x="85" y="20"/>
                  <a:pt x="85" y="20"/>
                </a:cubicBezTo>
                <a:lnTo>
                  <a:pt x="0" y="20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anchor="ctr"/>
          <a:lstStyle/>
          <a:p>
            <a:pPr algn="ctr" defTabSz="914400"/>
            <a:endParaRPr lang="zh-CN" altLang="en-US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文本框 12"/>
          <p:cNvSpPr txBox="1"/>
          <p:nvPr/>
        </p:nvSpPr>
        <p:spPr bwMode="auto">
          <a:xfrm>
            <a:off x="2073647" y="1193189"/>
            <a:ext cx="1407974" cy="392369"/>
          </a:xfrm>
          <a:prstGeom prst="rect">
            <a:avLst/>
          </a:prstGeom>
          <a:noFill/>
          <a:ln>
            <a:noFill/>
          </a:ln>
        </p:spPr>
        <p:txBody>
          <a:bodyPr wrap="square" lIns="68534" tIns="34267" rIns="68534" bIns="34267">
            <a:spAutoFit/>
          </a:bodyPr>
          <a:lstStyle/>
          <a:p>
            <a:pPr algn="ctr">
              <a:defRPr/>
            </a:pPr>
            <a:r>
              <a:rPr lang="zh-CN" altLang="en-US" sz="2100" b="1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发薪时间</a:t>
            </a:r>
            <a:endParaRPr lang="en-US" altLang="zh-CN" sz="2100" b="1" kern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44"/>
          <p:cNvSpPr txBox="1"/>
          <p:nvPr/>
        </p:nvSpPr>
        <p:spPr>
          <a:xfrm>
            <a:off x="4278384" y="1139377"/>
            <a:ext cx="3888433" cy="530904"/>
          </a:xfrm>
          <a:prstGeom prst="rect">
            <a:avLst/>
          </a:prstGeom>
          <a:noFill/>
        </p:spPr>
        <p:txBody>
          <a:bodyPr wrap="square" lIns="68571" tIns="34285" rIns="68571" bIns="34285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等线"/>
                <a:ea typeface="微软雅黑" panose="020B0503020204020204" pitchFamily="34" charset="-122"/>
              </a:rPr>
              <a:t>点击此处添加文本内容，如关键词、部分简单介绍等。点击此处添加文本内容，如关键词、部分简单介绍等。点击此处添加文本内容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等线"/>
              <a:ea typeface="微软雅黑" panose="020B0503020204020204" pitchFamily="34" charset="-122"/>
            </a:endParaRPr>
          </a:p>
        </p:txBody>
      </p:sp>
      <p:sp>
        <p:nvSpPr>
          <p:cNvPr id="7" name="圆角矩形 6"/>
          <p:cNvSpPr/>
          <p:nvPr/>
        </p:nvSpPr>
        <p:spPr bwMode="auto">
          <a:xfrm>
            <a:off x="1751766" y="1989494"/>
            <a:ext cx="2065452" cy="483861"/>
          </a:xfrm>
          <a:prstGeom prst="roundRect">
            <a:avLst>
              <a:gd name="adj" fmla="val 50000"/>
            </a:avLst>
          </a:prstGeom>
          <a:solidFill>
            <a:srgbClr val="FF99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6" tIns="34289" rIns="68576" bIns="34289" anchor="ctr"/>
          <a:lstStyle/>
          <a:p>
            <a:pPr algn="ctr"/>
            <a:endParaRPr lang="zh-CN" altLang="en-US" dirty="0">
              <a:solidFill>
                <a:prstClr val="white"/>
              </a:solidFill>
              <a:ea typeface="微软雅黑" panose="020B0503020204020204" pitchFamily="34" charset="-122"/>
            </a:endParaRPr>
          </a:p>
        </p:txBody>
      </p:sp>
      <p:sp>
        <p:nvSpPr>
          <p:cNvPr id="8" name="Freeform 5"/>
          <p:cNvSpPr>
            <a:spLocks noEditPoints="1"/>
          </p:cNvSpPr>
          <p:nvPr/>
        </p:nvSpPr>
        <p:spPr bwMode="auto">
          <a:xfrm>
            <a:off x="1115763" y="1982976"/>
            <a:ext cx="443959" cy="445801"/>
          </a:xfrm>
          <a:custGeom>
            <a:avLst/>
            <a:gdLst>
              <a:gd name="T0" fmla="*/ 2147483646 w 104"/>
              <a:gd name="T1" fmla="*/ 2147483646 h 104"/>
              <a:gd name="T2" fmla="*/ 2147483646 w 104"/>
              <a:gd name="T3" fmla="*/ 2147483646 h 104"/>
              <a:gd name="T4" fmla="*/ 2147483646 w 104"/>
              <a:gd name="T5" fmla="*/ 2147483646 h 104"/>
              <a:gd name="T6" fmla="*/ 2147483646 w 104"/>
              <a:gd name="T7" fmla="*/ 0 h 104"/>
              <a:gd name="T8" fmla="*/ 0 w 104"/>
              <a:gd name="T9" fmla="*/ 2147483646 h 104"/>
              <a:gd name="T10" fmla="*/ 2147483646 w 104"/>
              <a:gd name="T11" fmla="*/ 2147483646 h 104"/>
              <a:gd name="T12" fmla="*/ 2147483646 w 104"/>
              <a:gd name="T13" fmla="*/ 2147483646 h 104"/>
              <a:gd name="T14" fmla="*/ 2147483646 w 104"/>
              <a:gd name="T15" fmla="*/ 0 h 104"/>
              <a:gd name="T16" fmla="*/ 2147483646 w 104"/>
              <a:gd name="T17" fmla="*/ 2147483646 h 104"/>
              <a:gd name="T18" fmla="*/ 2147483646 w 104"/>
              <a:gd name="T19" fmla="*/ 2147483646 h 104"/>
              <a:gd name="T20" fmla="*/ 2147483646 w 104"/>
              <a:gd name="T21" fmla="*/ 2147483646 h 104"/>
              <a:gd name="T22" fmla="*/ 2147483646 w 104"/>
              <a:gd name="T23" fmla="*/ 2147483646 h 104"/>
              <a:gd name="T24" fmla="*/ 2147483646 w 104"/>
              <a:gd name="T25" fmla="*/ 2147483646 h 104"/>
              <a:gd name="T26" fmla="*/ 2147483646 w 104"/>
              <a:gd name="T27" fmla="*/ 2147483646 h 104"/>
              <a:gd name="T28" fmla="*/ 2147483646 w 104"/>
              <a:gd name="T29" fmla="*/ 2147483646 h 104"/>
              <a:gd name="T30" fmla="*/ 2147483646 w 104"/>
              <a:gd name="T31" fmla="*/ 2147483646 h 104"/>
              <a:gd name="T32" fmla="*/ 2147483646 w 104"/>
              <a:gd name="T33" fmla="*/ 2147483646 h 104"/>
              <a:gd name="T34" fmla="*/ 2147483646 w 104"/>
              <a:gd name="T35" fmla="*/ 2147483646 h 104"/>
              <a:gd name="T36" fmla="*/ 2147483646 w 104"/>
              <a:gd name="T37" fmla="*/ 2147483646 h 104"/>
              <a:gd name="T38" fmla="*/ 2147483646 w 104"/>
              <a:gd name="T39" fmla="*/ 2147483646 h 104"/>
              <a:gd name="T40" fmla="*/ 2147483646 w 104"/>
              <a:gd name="T41" fmla="*/ 2147483646 h 104"/>
              <a:gd name="T42" fmla="*/ 2147483646 w 104"/>
              <a:gd name="T43" fmla="*/ 2147483646 h 104"/>
              <a:gd name="T44" fmla="*/ 2147483646 w 104"/>
              <a:gd name="T45" fmla="*/ 2147483646 h 104"/>
              <a:gd name="T46" fmla="*/ 2147483646 w 104"/>
              <a:gd name="T47" fmla="*/ 2147483646 h 104"/>
              <a:gd name="T48" fmla="*/ 2147483646 w 104"/>
              <a:gd name="T49" fmla="*/ 2147483646 h 104"/>
              <a:gd name="T50" fmla="*/ 2147483646 w 104"/>
              <a:gd name="T51" fmla="*/ 2147483646 h 104"/>
              <a:gd name="T52" fmla="*/ 2147483646 w 104"/>
              <a:gd name="T53" fmla="*/ 2147483646 h 104"/>
              <a:gd name="T54" fmla="*/ 2147483646 w 104"/>
              <a:gd name="T55" fmla="*/ 2147483646 h 104"/>
              <a:gd name="T56" fmla="*/ 2147483646 w 104"/>
              <a:gd name="T57" fmla="*/ 2147483646 h 104"/>
              <a:gd name="T58" fmla="*/ 2147483646 w 104"/>
              <a:gd name="T59" fmla="*/ 2147483646 h 104"/>
              <a:gd name="T60" fmla="*/ 2147483646 w 104"/>
              <a:gd name="T61" fmla="*/ 2147483646 h 104"/>
              <a:gd name="T62" fmla="*/ 2147483646 w 104"/>
              <a:gd name="T63" fmla="*/ 2147483646 h 104"/>
              <a:gd name="T64" fmla="*/ 2147483646 w 104"/>
              <a:gd name="T65" fmla="*/ 2147483646 h 104"/>
              <a:gd name="T66" fmla="*/ 2147483646 w 104"/>
              <a:gd name="T67" fmla="*/ 2147483646 h 104"/>
              <a:gd name="T68" fmla="*/ 2147483646 w 104"/>
              <a:gd name="T69" fmla="*/ 2147483646 h 104"/>
              <a:gd name="T70" fmla="*/ 2147483646 w 104"/>
              <a:gd name="T71" fmla="*/ 2147483646 h 104"/>
              <a:gd name="T72" fmla="*/ 2147483646 w 104"/>
              <a:gd name="T73" fmla="*/ 2147483646 h 104"/>
              <a:gd name="T74" fmla="*/ 2147483646 w 104"/>
              <a:gd name="T75" fmla="*/ 2147483646 h 104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104" h="104">
                <a:moveTo>
                  <a:pt x="45" y="50"/>
                </a:moveTo>
                <a:cubicBezTo>
                  <a:pt x="43" y="27"/>
                  <a:pt x="43" y="27"/>
                  <a:pt x="43" y="27"/>
                </a:cubicBezTo>
                <a:cubicBezTo>
                  <a:pt x="55" y="46"/>
                  <a:pt x="55" y="46"/>
                  <a:pt x="55" y="46"/>
                </a:cubicBezTo>
                <a:cubicBezTo>
                  <a:pt x="60" y="47"/>
                  <a:pt x="63" y="51"/>
                  <a:pt x="63" y="56"/>
                </a:cubicBezTo>
                <a:cubicBezTo>
                  <a:pt x="63" y="62"/>
                  <a:pt x="59" y="67"/>
                  <a:pt x="53" y="67"/>
                </a:cubicBezTo>
                <a:cubicBezTo>
                  <a:pt x="48" y="67"/>
                  <a:pt x="43" y="62"/>
                  <a:pt x="43" y="56"/>
                </a:cubicBezTo>
                <a:cubicBezTo>
                  <a:pt x="43" y="54"/>
                  <a:pt x="44" y="52"/>
                  <a:pt x="45" y="50"/>
                </a:cubicBezTo>
                <a:close/>
                <a:moveTo>
                  <a:pt x="52" y="0"/>
                </a:moveTo>
                <a:cubicBezTo>
                  <a:pt x="38" y="0"/>
                  <a:pt x="25" y="6"/>
                  <a:pt x="15" y="15"/>
                </a:cubicBezTo>
                <a:cubicBezTo>
                  <a:pt x="6" y="25"/>
                  <a:pt x="0" y="38"/>
                  <a:pt x="0" y="52"/>
                </a:cubicBezTo>
                <a:cubicBezTo>
                  <a:pt x="0" y="66"/>
                  <a:pt x="6" y="79"/>
                  <a:pt x="15" y="89"/>
                </a:cubicBezTo>
                <a:cubicBezTo>
                  <a:pt x="25" y="98"/>
                  <a:pt x="38" y="104"/>
                  <a:pt x="52" y="104"/>
                </a:cubicBezTo>
                <a:cubicBezTo>
                  <a:pt x="67" y="104"/>
                  <a:pt x="80" y="98"/>
                  <a:pt x="89" y="89"/>
                </a:cubicBezTo>
                <a:cubicBezTo>
                  <a:pt x="98" y="79"/>
                  <a:pt x="104" y="66"/>
                  <a:pt x="104" y="52"/>
                </a:cubicBezTo>
                <a:cubicBezTo>
                  <a:pt x="104" y="38"/>
                  <a:pt x="98" y="25"/>
                  <a:pt x="89" y="15"/>
                </a:cubicBezTo>
                <a:cubicBezTo>
                  <a:pt x="80" y="6"/>
                  <a:pt x="67" y="0"/>
                  <a:pt x="52" y="0"/>
                </a:cubicBezTo>
                <a:close/>
                <a:moveTo>
                  <a:pt x="83" y="22"/>
                </a:moveTo>
                <a:cubicBezTo>
                  <a:pt x="75" y="14"/>
                  <a:pt x="64" y="9"/>
                  <a:pt x="52" y="9"/>
                </a:cubicBezTo>
                <a:cubicBezTo>
                  <a:pt x="40" y="9"/>
                  <a:pt x="30" y="14"/>
                  <a:pt x="22" y="22"/>
                </a:cubicBezTo>
                <a:cubicBezTo>
                  <a:pt x="14" y="30"/>
                  <a:pt x="9" y="40"/>
                  <a:pt x="9" y="52"/>
                </a:cubicBezTo>
                <a:cubicBezTo>
                  <a:pt x="9" y="64"/>
                  <a:pt x="14" y="75"/>
                  <a:pt x="22" y="82"/>
                </a:cubicBezTo>
                <a:cubicBezTo>
                  <a:pt x="30" y="90"/>
                  <a:pt x="40" y="95"/>
                  <a:pt x="52" y="95"/>
                </a:cubicBezTo>
                <a:cubicBezTo>
                  <a:pt x="64" y="95"/>
                  <a:pt x="75" y="90"/>
                  <a:pt x="83" y="82"/>
                </a:cubicBezTo>
                <a:cubicBezTo>
                  <a:pt x="90" y="75"/>
                  <a:pt x="95" y="64"/>
                  <a:pt x="95" y="52"/>
                </a:cubicBezTo>
                <a:cubicBezTo>
                  <a:pt x="95" y="40"/>
                  <a:pt x="90" y="30"/>
                  <a:pt x="83" y="22"/>
                </a:cubicBezTo>
                <a:close/>
                <a:moveTo>
                  <a:pt x="24" y="64"/>
                </a:moveTo>
                <a:cubicBezTo>
                  <a:pt x="23" y="62"/>
                  <a:pt x="22" y="58"/>
                  <a:pt x="22" y="55"/>
                </a:cubicBezTo>
                <a:cubicBezTo>
                  <a:pt x="28" y="55"/>
                  <a:pt x="28" y="55"/>
                  <a:pt x="28" y="55"/>
                </a:cubicBezTo>
                <a:cubicBezTo>
                  <a:pt x="28" y="49"/>
                  <a:pt x="28" y="49"/>
                  <a:pt x="28" y="49"/>
                </a:cubicBezTo>
                <a:cubicBezTo>
                  <a:pt x="22" y="49"/>
                  <a:pt x="22" y="49"/>
                  <a:pt x="22" y="49"/>
                </a:cubicBezTo>
                <a:cubicBezTo>
                  <a:pt x="22" y="46"/>
                  <a:pt x="23" y="43"/>
                  <a:pt x="24" y="40"/>
                </a:cubicBezTo>
                <a:cubicBezTo>
                  <a:pt x="28" y="43"/>
                  <a:pt x="28" y="43"/>
                  <a:pt x="28" y="43"/>
                </a:cubicBezTo>
                <a:cubicBezTo>
                  <a:pt x="32" y="37"/>
                  <a:pt x="32" y="37"/>
                  <a:pt x="32" y="37"/>
                </a:cubicBezTo>
                <a:cubicBezTo>
                  <a:pt x="27" y="34"/>
                  <a:pt x="27" y="34"/>
                  <a:pt x="27" y="34"/>
                </a:cubicBezTo>
                <a:cubicBezTo>
                  <a:pt x="28" y="33"/>
                  <a:pt x="29" y="32"/>
                  <a:pt x="31" y="30"/>
                </a:cubicBezTo>
                <a:cubicBezTo>
                  <a:pt x="31" y="30"/>
                  <a:pt x="32" y="29"/>
                  <a:pt x="33" y="28"/>
                </a:cubicBezTo>
                <a:cubicBezTo>
                  <a:pt x="35" y="32"/>
                  <a:pt x="35" y="32"/>
                  <a:pt x="35" y="32"/>
                </a:cubicBezTo>
                <a:cubicBezTo>
                  <a:pt x="41" y="29"/>
                  <a:pt x="41" y="29"/>
                  <a:pt x="41" y="29"/>
                </a:cubicBezTo>
                <a:cubicBezTo>
                  <a:pt x="39" y="24"/>
                  <a:pt x="39" y="24"/>
                  <a:pt x="39" y="24"/>
                </a:cubicBezTo>
                <a:cubicBezTo>
                  <a:pt x="42" y="23"/>
                  <a:pt x="44" y="22"/>
                  <a:pt x="47" y="22"/>
                </a:cubicBezTo>
                <a:cubicBezTo>
                  <a:pt x="47" y="26"/>
                  <a:pt x="47" y="26"/>
                  <a:pt x="47" y="26"/>
                </a:cubicBezTo>
                <a:cubicBezTo>
                  <a:pt x="54" y="26"/>
                  <a:pt x="54" y="26"/>
                  <a:pt x="54" y="26"/>
                </a:cubicBezTo>
                <a:cubicBezTo>
                  <a:pt x="54" y="21"/>
                  <a:pt x="54" y="21"/>
                  <a:pt x="54" y="21"/>
                </a:cubicBezTo>
                <a:cubicBezTo>
                  <a:pt x="57" y="22"/>
                  <a:pt x="59" y="22"/>
                  <a:pt x="62" y="23"/>
                </a:cubicBezTo>
                <a:cubicBezTo>
                  <a:pt x="60" y="27"/>
                  <a:pt x="60" y="27"/>
                  <a:pt x="60" y="27"/>
                </a:cubicBezTo>
                <a:cubicBezTo>
                  <a:pt x="66" y="30"/>
                  <a:pt x="66" y="30"/>
                  <a:pt x="66" y="30"/>
                </a:cubicBezTo>
                <a:cubicBezTo>
                  <a:pt x="68" y="26"/>
                  <a:pt x="68" y="26"/>
                  <a:pt x="68" y="26"/>
                </a:cubicBezTo>
                <a:cubicBezTo>
                  <a:pt x="70" y="27"/>
                  <a:pt x="72" y="29"/>
                  <a:pt x="74" y="30"/>
                </a:cubicBezTo>
                <a:cubicBezTo>
                  <a:pt x="74" y="31"/>
                  <a:pt x="75" y="31"/>
                  <a:pt x="75" y="32"/>
                </a:cubicBezTo>
                <a:cubicBezTo>
                  <a:pt x="70" y="34"/>
                  <a:pt x="70" y="34"/>
                  <a:pt x="70" y="34"/>
                </a:cubicBezTo>
                <a:cubicBezTo>
                  <a:pt x="74" y="40"/>
                  <a:pt x="74" y="40"/>
                  <a:pt x="74" y="40"/>
                </a:cubicBezTo>
                <a:cubicBezTo>
                  <a:pt x="79" y="37"/>
                  <a:pt x="79" y="37"/>
                  <a:pt x="79" y="37"/>
                </a:cubicBezTo>
                <a:cubicBezTo>
                  <a:pt x="80" y="40"/>
                  <a:pt x="82" y="43"/>
                  <a:pt x="82" y="46"/>
                </a:cubicBezTo>
                <a:cubicBezTo>
                  <a:pt x="76" y="46"/>
                  <a:pt x="76" y="46"/>
                  <a:pt x="76" y="46"/>
                </a:cubicBezTo>
                <a:cubicBezTo>
                  <a:pt x="76" y="52"/>
                  <a:pt x="76" y="52"/>
                  <a:pt x="76" y="52"/>
                </a:cubicBezTo>
                <a:cubicBezTo>
                  <a:pt x="83" y="52"/>
                  <a:pt x="83" y="52"/>
                  <a:pt x="83" y="52"/>
                </a:cubicBezTo>
                <a:cubicBezTo>
                  <a:pt x="83" y="55"/>
                  <a:pt x="82" y="59"/>
                  <a:pt x="81" y="62"/>
                </a:cubicBezTo>
                <a:cubicBezTo>
                  <a:pt x="75" y="58"/>
                  <a:pt x="75" y="58"/>
                  <a:pt x="75" y="58"/>
                </a:cubicBezTo>
                <a:cubicBezTo>
                  <a:pt x="72" y="64"/>
                  <a:pt x="72" y="64"/>
                  <a:pt x="72" y="64"/>
                </a:cubicBezTo>
                <a:cubicBezTo>
                  <a:pt x="78" y="68"/>
                  <a:pt x="78" y="68"/>
                  <a:pt x="78" y="68"/>
                </a:cubicBezTo>
                <a:cubicBezTo>
                  <a:pt x="84" y="71"/>
                  <a:pt x="84" y="71"/>
                  <a:pt x="84" y="71"/>
                </a:cubicBezTo>
                <a:cubicBezTo>
                  <a:pt x="87" y="66"/>
                  <a:pt x="90" y="58"/>
                  <a:pt x="90" y="52"/>
                </a:cubicBezTo>
                <a:cubicBezTo>
                  <a:pt x="90" y="42"/>
                  <a:pt x="85" y="32"/>
                  <a:pt x="79" y="26"/>
                </a:cubicBezTo>
                <a:cubicBezTo>
                  <a:pt x="72" y="19"/>
                  <a:pt x="63" y="15"/>
                  <a:pt x="52" y="15"/>
                </a:cubicBezTo>
                <a:cubicBezTo>
                  <a:pt x="42" y="15"/>
                  <a:pt x="33" y="19"/>
                  <a:pt x="26" y="26"/>
                </a:cubicBezTo>
                <a:cubicBezTo>
                  <a:pt x="19" y="32"/>
                  <a:pt x="15" y="42"/>
                  <a:pt x="15" y="52"/>
                </a:cubicBezTo>
                <a:cubicBezTo>
                  <a:pt x="15" y="60"/>
                  <a:pt x="18" y="68"/>
                  <a:pt x="22" y="74"/>
                </a:cubicBezTo>
                <a:cubicBezTo>
                  <a:pt x="27" y="70"/>
                  <a:pt x="27" y="70"/>
                  <a:pt x="27" y="70"/>
                </a:cubicBezTo>
                <a:cubicBezTo>
                  <a:pt x="27" y="70"/>
                  <a:pt x="27" y="70"/>
                  <a:pt x="27" y="70"/>
                </a:cubicBezTo>
                <a:cubicBezTo>
                  <a:pt x="33" y="67"/>
                  <a:pt x="33" y="67"/>
                  <a:pt x="33" y="67"/>
                </a:cubicBezTo>
                <a:cubicBezTo>
                  <a:pt x="30" y="61"/>
                  <a:pt x="30" y="61"/>
                  <a:pt x="30" y="61"/>
                </a:cubicBezTo>
                <a:cubicBezTo>
                  <a:pt x="24" y="64"/>
                  <a:pt x="24" y="64"/>
                  <a:pt x="24" y="64"/>
                </a:cubicBezTo>
                <a:close/>
                <a:moveTo>
                  <a:pt x="53" y="51"/>
                </a:moveTo>
                <a:cubicBezTo>
                  <a:pt x="50" y="51"/>
                  <a:pt x="48" y="53"/>
                  <a:pt x="48" y="56"/>
                </a:cubicBezTo>
                <a:cubicBezTo>
                  <a:pt x="48" y="59"/>
                  <a:pt x="50" y="61"/>
                  <a:pt x="53" y="61"/>
                </a:cubicBezTo>
                <a:cubicBezTo>
                  <a:pt x="56" y="61"/>
                  <a:pt x="58" y="59"/>
                  <a:pt x="58" y="56"/>
                </a:cubicBezTo>
                <a:cubicBezTo>
                  <a:pt x="58" y="53"/>
                  <a:pt x="56" y="51"/>
                  <a:pt x="53" y="51"/>
                </a:cubicBezTo>
                <a:close/>
              </a:path>
            </a:pathLst>
          </a:custGeom>
          <a:solidFill>
            <a:srgbClr val="FF99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6" tIns="34289" rIns="68576" bIns="34289" anchor="ctr"/>
          <a:lstStyle/>
          <a:p>
            <a:pPr algn="ctr"/>
            <a:endParaRPr lang="zh-CN" altLang="en-US" dirty="0">
              <a:solidFill>
                <a:prstClr val="white"/>
              </a:solidFill>
              <a:ea typeface="微软雅黑" panose="020B0503020204020204" pitchFamily="34" charset="-122"/>
            </a:endParaRPr>
          </a:p>
        </p:txBody>
      </p:sp>
      <p:sp>
        <p:nvSpPr>
          <p:cNvPr id="9" name="文本框 12"/>
          <p:cNvSpPr txBox="1"/>
          <p:nvPr/>
        </p:nvSpPr>
        <p:spPr bwMode="auto">
          <a:xfrm>
            <a:off x="2208112" y="2060535"/>
            <a:ext cx="1222037" cy="392369"/>
          </a:xfrm>
          <a:prstGeom prst="rect">
            <a:avLst/>
          </a:prstGeom>
          <a:noFill/>
          <a:ln>
            <a:noFill/>
          </a:ln>
        </p:spPr>
        <p:txBody>
          <a:bodyPr wrap="none" lIns="68534" tIns="34267" rIns="68534" bIns="34267">
            <a:spAutoFit/>
          </a:bodyPr>
          <a:lstStyle/>
          <a:p>
            <a:pPr algn="ctr">
              <a:defRPr/>
            </a:pPr>
            <a:r>
              <a:rPr lang="zh-CN" altLang="en-US" sz="2100" b="1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薪资标准</a:t>
            </a:r>
            <a:endParaRPr lang="en-US" altLang="zh-CN" sz="2100" b="1" kern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文本框 48"/>
          <p:cNvSpPr txBox="1"/>
          <p:nvPr/>
        </p:nvSpPr>
        <p:spPr>
          <a:xfrm>
            <a:off x="4278383" y="2091735"/>
            <a:ext cx="3888433" cy="530904"/>
          </a:xfrm>
          <a:prstGeom prst="rect">
            <a:avLst/>
          </a:prstGeom>
          <a:noFill/>
        </p:spPr>
        <p:txBody>
          <a:bodyPr wrap="square" lIns="68571" tIns="34285" rIns="68571" bIns="34285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等线"/>
                <a:ea typeface="微软雅黑" panose="020B0503020204020204" pitchFamily="34" charset="-122"/>
              </a:rPr>
              <a:t>点击此处添加文本内容，如关键词、部分简单介绍等。点击此处添加文本内容，如关键词、部分简单介绍等。点击此处添加文本内容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等线"/>
              <a:ea typeface="微软雅黑" panose="020B0503020204020204" pitchFamily="34" charset="-122"/>
            </a:endParaRPr>
          </a:p>
        </p:txBody>
      </p:sp>
      <p:sp>
        <p:nvSpPr>
          <p:cNvPr id="11" name="圆角矩形 10"/>
          <p:cNvSpPr/>
          <p:nvPr/>
        </p:nvSpPr>
        <p:spPr bwMode="auto">
          <a:xfrm>
            <a:off x="1760459" y="2831711"/>
            <a:ext cx="2064594" cy="483523"/>
          </a:xfrm>
          <a:prstGeom prst="roundRect">
            <a:avLst>
              <a:gd name="adj" fmla="val 50000"/>
            </a:avLst>
          </a:prstGeom>
          <a:solidFill>
            <a:srgbClr val="007E5D">
              <a:alpha val="79999"/>
            </a:srgbClr>
          </a:solidFill>
          <a:ln>
            <a:noFill/>
          </a:ln>
        </p:spPr>
        <p:txBody>
          <a:bodyPr anchor="ctr"/>
          <a:lstStyle/>
          <a:p>
            <a:pPr algn="ctr" defTabSz="914400"/>
            <a:endParaRPr lang="zh-CN" altLang="en-US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Freeform 22"/>
          <p:cNvSpPr>
            <a:spLocks noEditPoints="1"/>
          </p:cNvSpPr>
          <p:nvPr/>
        </p:nvSpPr>
        <p:spPr bwMode="auto">
          <a:xfrm>
            <a:off x="1106455" y="2872859"/>
            <a:ext cx="483383" cy="390933"/>
          </a:xfrm>
          <a:custGeom>
            <a:avLst/>
            <a:gdLst>
              <a:gd name="T0" fmla="*/ 2147483646 w 109"/>
              <a:gd name="T1" fmla="*/ 2147483646 h 88"/>
              <a:gd name="T2" fmla="*/ 2147483646 w 109"/>
              <a:gd name="T3" fmla="*/ 2147483646 h 88"/>
              <a:gd name="T4" fmla="*/ 2147483646 w 109"/>
              <a:gd name="T5" fmla="*/ 2147483646 h 88"/>
              <a:gd name="T6" fmla="*/ 2147483646 w 109"/>
              <a:gd name="T7" fmla="*/ 0 h 88"/>
              <a:gd name="T8" fmla="*/ 2147483646 w 109"/>
              <a:gd name="T9" fmla="*/ 2147483646 h 88"/>
              <a:gd name="T10" fmla="*/ 2147483646 w 109"/>
              <a:gd name="T11" fmla="*/ 2147483646 h 88"/>
              <a:gd name="T12" fmla="*/ 2147483646 w 109"/>
              <a:gd name="T13" fmla="*/ 2147483646 h 88"/>
              <a:gd name="T14" fmla="*/ 2147483646 w 109"/>
              <a:gd name="T15" fmla="*/ 2147483646 h 88"/>
              <a:gd name="T16" fmla="*/ 2147483646 w 109"/>
              <a:gd name="T17" fmla="*/ 2147483646 h 88"/>
              <a:gd name="T18" fmla="*/ 0 w 109"/>
              <a:gd name="T19" fmla="*/ 2147483646 h 88"/>
              <a:gd name="T20" fmla="*/ 2147483646 w 109"/>
              <a:gd name="T21" fmla="*/ 2147483646 h 88"/>
              <a:gd name="T22" fmla="*/ 2147483646 w 109"/>
              <a:gd name="T23" fmla="*/ 2147483646 h 88"/>
              <a:gd name="T24" fmla="*/ 2147483646 w 109"/>
              <a:gd name="T25" fmla="*/ 2147483646 h 88"/>
              <a:gd name="T26" fmla="*/ 2147483646 w 109"/>
              <a:gd name="T27" fmla="*/ 2147483646 h 88"/>
              <a:gd name="T28" fmla="*/ 2147483646 w 109"/>
              <a:gd name="T29" fmla="*/ 2147483646 h 88"/>
              <a:gd name="T30" fmla="*/ 2147483646 w 109"/>
              <a:gd name="T31" fmla="*/ 2147483646 h 88"/>
              <a:gd name="T32" fmla="*/ 2147483646 w 109"/>
              <a:gd name="T33" fmla="*/ 2147483646 h 88"/>
              <a:gd name="T34" fmla="*/ 2147483646 w 109"/>
              <a:gd name="T35" fmla="*/ 2147483646 h 88"/>
              <a:gd name="T36" fmla="*/ 2147483646 w 109"/>
              <a:gd name="T37" fmla="*/ 2147483646 h 88"/>
              <a:gd name="T38" fmla="*/ 2147483646 w 109"/>
              <a:gd name="T39" fmla="*/ 2147483646 h 88"/>
              <a:gd name="T40" fmla="*/ 2147483646 w 109"/>
              <a:gd name="T41" fmla="*/ 2147483646 h 88"/>
              <a:gd name="T42" fmla="*/ 2147483646 w 109"/>
              <a:gd name="T43" fmla="*/ 2147483646 h 88"/>
              <a:gd name="T44" fmla="*/ 2147483646 w 109"/>
              <a:gd name="T45" fmla="*/ 2147483646 h 88"/>
              <a:gd name="T46" fmla="*/ 2147483646 w 109"/>
              <a:gd name="T47" fmla="*/ 2147483646 h 88"/>
              <a:gd name="T48" fmla="*/ 2147483646 w 109"/>
              <a:gd name="T49" fmla="*/ 2147483646 h 88"/>
              <a:gd name="T50" fmla="*/ 2147483646 w 109"/>
              <a:gd name="T51" fmla="*/ 2147483646 h 88"/>
              <a:gd name="T52" fmla="*/ 2147483646 w 109"/>
              <a:gd name="T53" fmla="*/ 2147483646 h 88"/>
              <a:gd name="T54" fmla="*/ 2147483646 w 109"/>
              <a:gd name="T55" fmla="*/ 2147483646 h 88"/>
              <a:gd name="T56" fmla="*/ 2147483646 w 109"/>
              <a:gd name="T57" fmla="*/ 2147483646 h 88"/>
              <a:gd name="T58" fmla="*/ 2147483646 w 109"/>
              <a:gd name="T59" fmla="*/ 2147483646 h 88"/>
              <a:gd name="T60" fmla="*/ 2147483646 w 109"/>
              <a:gd name="T61" fmla="*/ 2147483646 h 88"/>
              <a:gd name="T62" fmla="*/ 2147483646 w 109"/>
              <a:gd name="T63" fmla="*/ 2147483646 h 88"/>
              <a:gd name="T64" fmla="*/ 2147483646 w 109"/>
              <a:gd name="T65" fmla="*/ 2147483646 h 88"/>
              <a:gd name="T66" fmla="*/ 2147483646 w 109"/>
              <a:gd name="T67" fmla="*/ 2147483646 h 88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rgbClr val="007E5D">
              <a:alpha val="79999"/>
            </a:srgbClr>
          </a:solidFill>
          <a:ln>
            <a:noFill/>
          </a:ln>
        </p:spPr>
        <p:txBody>
          <a:bodyPr anchor="ctr"/>
          <a:lstStyle/>
          <a:p>
            <a:pPr algn="ctr" defTabSz="914400"/>
            <a:endParaRPr lang="zh-CN" altLang="en-US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文本框 12"/>
          <p:cNvSpPr txBox="1"/>
          <p:nvPr/>
        </p:nvSpPr>
        <p:spPr bwMode="auto">
          <a:xfrm>
            <a:off x="2208111" y="2899187"/>
            <a:ext cx="1222037" cy="392369"/>
          </a:xfrm>
          <a:prstGeom prst="rect">
            <a:avLst/>
          </a:prstGeom>
          <a:noFill/>
          <a:ln>
            <a:noFill/>
          </a:ln>
        </p:spPr>
        <p:txBody>
          <a:bodyPr wrap="none" lIns="68534" tIns="34267" rIns="68534" bIns="34267">
            <a:spAutoFit/>
          </a:bodyPr>
          <a:lstStyle/>
          <a:p>
            <a:pPr algn="ctr">
              <a:defRPr/>
            </a:pPr>
            <a:r>
              <a:rPr lang="zh-CN" altLang="en-US" sz="2100" b="1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薪资保密</a:t>
            </a:r>
            <a:endParaRPr lang="en-US" altLang="zh-CN" sz="2100" b="1" kern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文本框 52"/>
          <p:cNvSpPr txBox="1"/>
          <p:nvPr/>
        </p:nvSpPr>
        <p:spPr>
          <a:xfrm>
            <a:off x="4278383" y="2959016"/>
            <a:ext cx="3888433" cy="530904"/>
          </a:xfrm>
          <a:prstGeom prst="rect">
            <a:avLst/>
          </a:prstGeom>
          <a:noFill/>
        </p:spPr>
        <p:txBody>
          <a:bodyPr wrap="square" lIns="68571" tIns="34285" rIns="68571" bIns="34285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等线"/>
                <a:ea typeface="微软雅黑" panose="020B0503020204020204" pitchFamily="34" charset="-122"/>
              </a:rPr>
              <a:t>点击此处添加文本内容，如关键词、部分简单介绍等。点击此处添加文本内容，如关键词、部分简单介绍等。点击此处添加文本内容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等线"/>
              <a:ea typeface="微软雅黑" panose="020B0503020204020204" pitchFamily="34" charset="-122"/>
            </a:endParaRPr>
          </a:p>
        </p:txBody>
      </p:sp>
      <p:sp>
        <p:nvSpPr>
          <p:cNvPr id="15" name="圆角矩形 14"/>
          <p:cNvSpPr/>
          <p:nvPr/>
        </p:nvSpPr>
        <p:spPr bwMode="auto">
          <a:xfrm>
            <a:off x="1734495" y="3673588"/>
            <a:ext cx="2065591" cy="485324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75000"/>
              </a:schemeClr>
            </a:solidFill>
          </a:ln>
        </p:spPr>
        <p:txBody>
          <a:bodyPr anchor="ctr"/>
          <a:lstStyle/>
          <a:p>
            <a:pPr algn="ctr" defTabSz="914400"/>
            <a:endParaRPr lang="zh-CN" altLang="en-US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Freeform 24"/>
          <p:cNvSpPr>
            <a:spLocks noEditPoints="1"/>
          </p:cNvSpPr>
          <p:nvPr/>
        </p:nvSpPr>
        <p:spPr bwMode="auto">
          <a:xfrm>
            <a:off x="1102051" y="3675305"/>
            <a:ext cx="471385" cy="486951"/>
          </a:xfrm>
          <a:custGeom>
            <a:avLst/>
            <a:gdLst>
              <a:gd name="T0" fmla="*/ 2147483646 w 89"/>
              <a:gd name="T1" fmla="*/ 2147483646 h 92"/>
              <a:gd name="T2" fmla="*/ 2147483646 w 89"/>
              <a:gd name="T3" fmla="*/ 2147483646 h 92"/>
              <a:gd name="T4" fmla="*/ 2147483646 w 89"/>
              <a:gd name="T5" fmla="*/ 2147483646 h 92"/>
              <a:gd name="T6" fmla="*/ 2147483646 w 89"/>
              <a:gd name="T7" fmla="*/ 2147483646 h 92"/>
              <a:gd name="T8" fmla="*/ 2147483646 w 89"/>
              <a:gd name="T9" fmla="*/ 2147483646 h 92"/>
              <a:gd name="T10" fmla="*/ 2147483646 w 89"/>
              <a:gd name="T11" fmla="*/ 2147483646 h 92"/>
              <a:gd name="T12" fmla="*/ 2147483646 w 89"/>
              <a:gd name="T13" fmla="*/ 2147483646 h 92"/>
              <a:gd name="T14" fmla="*/ 2147483646 w 89"/>
              <a:gd name="T15" fmla="*/ 2147483646 h 92"/>
              <a:gd name="T16" fmla="*/ 2147483646 w 89"/>
              <a:gd name="T17" fmla="*/ 2147483646 h 92"/>
              <a:gd name="T18" fmla="*/ 2147483646 w 89"/>
              <a:gd name="T19" fmla="*/ 2147483646 h 92"/>
              <a:gd name="T20" fmla="*/ 2147483646 w 89"/>
              <a:gd name="T21" fmla="*/ 2147483646 h 92"/>
              <a:gd name="T22" fmla="*/ 2147483646 w 89"/>
              <a:gd name="T23" fmla="*/ 2147483646 h 92"/>
              <a:gd name="T24" fmla="*/ 2147483646 w 89"/>
              <a:gd name="T25" fmla="*/ 2147483646 h 92"/>
              <a:gd name="T26" fmla="*/ 2147483646 w 89"/>
              <a:gd name="T27" fmla="*/ 2147483646 h 92"/>
              <a:gd name="T28" fmla="*/ 2147483646 w 89"/>
              <a:gd name="T29" fmla="*/ 2147483646 h 92"/>
              <a:gd name="T30" fmla="*/ 2147483646 w 89"/>
              <a:gd name="T31" fmla="*/ 2147483646 h 92"/>
              <a:gd name="T32" fmla="*/ 2147483646 w 89"/>
              <a:gd name="T33" fmla="*/ 2147483646 h 92"/>
              <a:gd name="T34" fmla="*/ 2147483646 w 89"/>
              <a:gd name="T35" fmla="*/ 2147483646 h 92"/>
              <a:gd name="T36" fmla="*/ 2147483646 w 89"/>
              <a:gd name="T37" fmla="*/ 2147483646 h 92"/>
              <a:gd name="T38" fmla="*/ 2147483646 w 89"/>
              <a:gd name="T39" fmla="*/ 2147483646 h 92"/>
              <a:gd name="T40" fmla="*/ 2147483646 w 89"/>
              <a:gd name="T41" fmla="*/ 2147483646 h 92"/>
              <a:gd name="T42" fmla="*/ 2147483646 w 89"/>
              <a:gd name="T43" fmla="*/ 2147483646 h 92"/>
              <a:gd name="T44" fmla="*/ 2147483646 w 89"/>
              <a:gd name="T45" fmla="*/ 2147483646 h 92"/>
              <a:gd name="T46" fmla="*/ 2147483646 w 89"/>
              <a:gd name="T47" fmla="*/ 2147483646 h 92"/>
              <a:gd name="T48" fmla="*/ 2147483646 w 89"/>
              <a:gd name="T49" fmla="*/ 2147483646 h 92"/>
              <a:gd name="T50" fmla="*/ 2147483646 w 89"/>
              <a:gd name="T51" fmla="*/ 2147483646 h 92"/>
              <a:gd name="T52" fmla="*/ 2147483646 w 89"/>
              <a:gd name="T53" fmla="*/ 2147483646 h 92"/>
              <a:gd name="T54" fmla="*/ 2147483646 w 89"/>
              <a:gd name="T55" fmla="*/ 2147483646 h 92"/>
              <a:gd name="T56" fmla="*/ 2147483646 w 89"/>
              <a:gd name="T57" fmla="*/ 2147483646 h 92"/>
              <a:gd name="T58" fmla="*/ 2147483646 w 89"/>
              <a:gd name="T59" fmla="*/ 2147483646 h 92"/>
              <a:gd name="T60" fmla="*/ 2147483646 w 89"/>
              <a:gd name="T61" fmla="*/ 2147483646 h 92"/>
              <a:gd name="T62" fmla="*/ 2147483646 w 89"/>
              <a:gd name="T63" fmla="*/ 2147483646 h 92"/>
              <a:gd name="T64" fmla="*/ 2147483646 w 89"/>
              <a:gd name="T65" fmla="*/ 2147483646 h 92"/>
              <a:gd name="T66" fmla="*/ 2147483646 w 89"/>
              <a:gd name="T67" fmla="*/ 2147483646 h 92"/>
              <a:gd name="T68" fmla="*/ 2147483646 w 89"/>
              <a:gd name="T69" fmla="*/ 2147483646 h 92"/>
              <a:gd name="T70" fmla="*/ 2147483646 w 89"/>
              <a:gd name="T71" fmla="*/ 2147483646 h 92"/>
              <a:gd name="T72" fmla="*/ 2147483646 w 89"/>
              <a:gd name="T73" fmla="*/ 2147483646 h 92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89" h="92">
                <a:moveTo>
                  <a:pt x="45" y="0"/>
                </a:moveTo>
                <a:cubicBezTo>
                  <a:pt x="40" y="0"/>
                  <a:pt x="35" y="5"/>
                  <a:pt x="35" y="11"/>
                </a:cubicBezTo>
                <a:cubicBezTo>
                  <a:pt x="35" y="16"/>
                  <a:pt x="40" y="21"/>
                  <a:pt x="45" y="21"/>
                </a:cubicBezTo>
                <a:cubicBezTo>
                  <a:pt x="51" y="21"/>
                  <a:pt x="56" y="16"/>
                  <a:pt x="56" y="11"/>
                </a:cubicBezTo>
                <a:cubicBezTo>
                  <a:pt x="56" y="5"/>
                  <a:pt x="51" y="0"/>
                  <a:pt x="45" y="0"/>
                </a:cubicBezTo>
                <a:close/>
                <a:moveTo>
                  <a:pt x="70" y="10"/>
                </a:moveTo>
                <a:cubicBezTo>
                  <a:pt x="65" y="10"/>
                  <a:pt x="61" y="14"/>
                  <a:pt x="61" y="18"/>
                </a:cubicBezTo>
                <a:cubicBezTo>
                  <a:pt x="61" y="23"/>
                  <a:pt x="65" y="27"/>
                  <a:pt x="70" y="27"/>
                </a:cubicBezTo>
                <a:cubicBezTo>
                  <a:pt x="74" y="27"/>
                  <a:pt x="78" y="23"/>
                  <a:pt x="78" y="18"/>
                </a:cubicBezTo>
                <a:cubicBezTo>
                  <a:pt x="78" y="14"/>
                  <a:pt x="74" y="10"/>
                  <a:pt x="70" y="10"/>
                </a:cubicBezTo>
                <a:close/>
                <a:moveTo>
                  <a:pt x="30" y="52"/>
                </a:moveTo>
                <a:cubicBezTo>
                  <a:pt x="30" y="55"/>
                  <a:pt x="30" y="55"/>
                  <a:pt x="30" y="55"/>
                </a:cubicBezTo>
                <a:cubicBezTo>
                  <a:pt x="30" y="55"/>
                  <a:pt x="30" y="55"/>
                  <a:pt x="30" y="55"/>
                </a:cubicBezTo>
                <a:cubicBezTo>
                  <a:pt x="32" y="85"/>
                  <a:pt x="32" y="85"/>
                  <a:pt x="32" y="85"/>
                </a:cubicBezTo>
                <a:cubicBezTo>
                  <a:pt x="24" y="85"/>
                  <a:pt x="24" y="85"/>
                  <a:pt x="24" y="85"/>
                </a:cubicBezTo>
                <a:cubicBezTo>
                  <a:pt x="22" y="59"/>
                  <a:pt x="22" y="59"/>
                  <a:pt x="22" y="59"/>
                </a:cubicBezTo>
                <a:cubicBezTo>
                  <a:pt x="19" y="59"/>
                  <a:pt x="19" y="59"/>
                  <a:pt x="19" y="59"/>
                </a:cubicBezTo>
                <a:cubicBezTo>
                  <a:pt x="17" y="85"/>
                  <a:pt x="17" y="85"/>
                  <a:pt x="17" y="85"/>
                </a:cubicBezTo>
                <a:cubicBezTo>
                  <a:pt x="10" y="85"/>
                  <a:pt x="10" y="85"/>
                  <a:pt x="10" y="85"/>
                </a:cubicBezTo>
                <a:cubicBezTo>
                  <a:pt x="11" y="55"/>
                  <a:pt x="11" y="55"/>
                  <a:pt x="11" y="55"/>
                </a:cubicBezTo>
                <a:cubicBezTo>
                  <a:pt x="10" y="43"/>
                  <a:pt x="10" y="43"/>
                  <a:pt x="10" y="43"/>
                </a:cubicBezTo>
                <a:cubicBezTo>
                  <a:pt x="4" y="53"/>
                  <a:pt x="4" y="53"/>
                  <a:pt x="4" y="53"/>
                </a:cubicBezTo>
                <a:cubicBezTo>
                  <a:pt x="0" y="50"/>
                  <a:pt x="0" y="50"/>
                  <a:pt x="0" y="50"/>
                </a:cubicBezTo>
                <a:cubicBezTo>
                  <a:pt x="10" y="28"/>
                  <a:pt x="10" y="28"/>
                  <a:pt x="10" y="28"/>
                </a:cubicBezTo>
                <a:cubicBezTo>
                  <a:pt x="16" y="28"/>
                  <a:pt x="16" y="28"/>
                  <a:pt x="16" y="28"/>
                </a:cubicBezTo>
                <a:cubicBezTo>
                  <a:pt x="21" y="35"/>
                  <a:pt x="21" y="35"/>
                  <a:pt x="21" y="35"/>
                </a:cubicBezTo>
                <a:cubicBezTo>
                  <a:pt x="26" y="28"/>
                  <a:pt x="26" y="28"/>
                  <a:pt x="26" y="28"/>
                </a:cubicBezTo>
                <a:cubicBezTo>
                  <a:pt x="31" y="28"/>
                  <a:pt x="31" y="28"/>
                  <a:pt x="31" y="28"/>
                </a:cubicBezTo>
                <a:cubicBezTo>
                  <a:pt x="33" y="24"/>
                  <a:pt x="33" y="24"/>
                  <a:pt x="33" y="24"/>
                </a:cubicBezTo>
                <a:cubicBezTo>
                  <a:pt x="44" y="24"/>
                  <a:pt x="44" y="24"/>
                  <a:pt x="44" y="24"/>
                </a:cubicBezTo>
                <a:cubicBezTo>
                  <a:pt x="43" y="25"/>
                  <a:pt x="43" y="25"/>
                  <a:pt x="43" y="25"/>
                </a:cubicBezTo>
                <a:cubicBezTo>
                  <a:pt x="44" y="27"/>
                  <a:pt x="44" y="27"/>
                  <a:pt x="44" y="27"/>
                </a:cubicBezTo>
                <a:cubicBezTo>
                  <a:pt x="41" y="44"/>
                  <a:pt x="41" y="44"/>
                  <a:pt x="41" y="44"/>
                </a:cubicBezTo>
                <a:cubicBezTo>
                  <a:pt x="45" y="48"/>
                  <a:pt x="45" y="48"/>
                  <a:pt x="45" y="48"/>
                </a:cubicBezTo>
                <a:cubicBezTo>
                  <a:pt x="45" y="48"/>
                  <a:pt x="45" y="48"/>
                  <a:pt x="45" y="48"/>
                </a:cubicBezTo>
                <a:cubicBezTo>
                  <a:pt x="45" y="48"/>
                  <a:pt x="45" y="48"/>
                  <a:pt x="45" y="48"/>
                </a:cubicBezTo>
                <a:cubicBezTo>
                  <a:pt x="45" y="48"/>
                  <a:pt x="45" y="48"/>
                  <a:pt x="45" y="48"/>
                </a:cubicBezTo>
                <a:cubicBezTo>
                  <a:pt x="45" y="48"/>
                  <a:pt x="45" y="48"/>
                  <a:pt x="45" y="48"/>
                </a:cubicBezTo>
                <a:cubicBezTo>
                  <a:pt x="49" y="44"/>
                  <a:pt x="49" y="44"/>
                  <a:pt x="49" y="44"/>
                </a:cubicBezTo>
                <a:cubicBezTo>
                  <a:pt x="47" y="27"/>
                  <a:pt x="47" y="27"/>
                  <a:pt x="47" y="27"/>
                </a:cubicBezTo>
                <a:cubicBezTo>
                  <a:pt x="48" y="25"/>
                  <a:pt x="48" y="25"/>
                  <a:pt x="48" y="25"/>
                </a:cubicBezTo>
                <a:cubicBezTo>
                  <a:pt x="47" y="24"/>
                  <a:pt x="47" y="24"/>
                  <a:pt x="47" y="24"/>
                </a:cubicBezTo>
                <a:cubicBezTo>
                  <a:pt x="58" y="24"/>
                  <a:pt x="58" y="24"/>
                  <a:pt x="58" y="24"/>
                </a:cubicBezTo>
                <a:cubicBezTo>
                  <a:pt x="59" y="28"/>
                  <a:pt x="59" y="28"/>
                  <a:pt x="59" y="28"/>
                </a:cubicBezTo>
                <a:cubicBezTo>
                  <a:pt x="64" y="28"/>
                  <a:pt x="64" y="28"/>
                  <a:pt x="64" y="28"/>
                </a:cubicBezTo>
                <a:cubicBezTo>
                  <a:pt x="70" y="35"/>
                  <a:pt x="70" y="35"/>
                  <a:pt x="70" y="35"/>
                </a:cubicBezTo>
                <a:cubicBezTo>
                  <a:pt x="75" y="28"/>
                  <a:pt x="75" y="28"/>
                  <a:pt x="75" y="28"/>
                </a:cubicBezTo>
                <a:cubicBezTo>
                  <a:pt x="80" y="28"/>
                  <a:pt x="80" y="28"/>
                  <a:pt x="80" y="28"/>
                </a:cubicBezTo>
                <a:cubicBezTo>
                  <a:pt x="89" y="48"/>
                  <a:pt x="89" y="48"/>
                  <a:pt x="89" y="48"/>
                </a:cubicBezTo>
                <a:cubicBezTo>
                  <a:pt x="85" y="51"/>
                  <a:pt x="85" y="51"/>
                  <a:pt x="85" y="51"/>
                </a:cubicBezTo>
                <a:cubicBezTo>
                  <a:pt x="79" y="41"/>
                  <a:pt x="79" y="41"/>
                  <a:pt x="79" y="41"/>
                </a:cubicBezTo>
                <a:cubicBezTo>
                  <a:pt x="79" y="55"/>
                  <a:pt x="79" y="55"/>
                  <a:pt x="79" y="55"/>
                </a:cubicBezTo>
                <a:cubicBezTo>
                  <a:pt x="79" y="55"/>
                  <a:pt x="79" y="55"/>
                  <a:pt x="79" y="55"/>
                </a:cubicBezTo>
                <a:cubicBezTo>
                  <a:pt x="80" y="85"/>
                  <a:pt x="80" y="85"/>
                  <a:pt x="80" y="85"/>
                </a:cubicBezTo>
                <a:cubicBezTo>
                  <a:pt x="72" y="85"/>
                  <a:pt x="72" y="85"/>
                  <a:pt x="72" y="85"/>
                </a:cubicBezTo>
                <a:cubicBezTo>
                  <a:pt x="71" y="59"/>
                  <a:pt x="71" y="59"/>
                  <a:pt x="71" y="59"/>
                </a:cubicBezTo>
                <a:cubicBezTo>
                  <a:pt x="68" y="59"/>
                  <a:pt x="68" y="59"/>
                  <a:pt x="68" y="59"/>
                </a:cubicBezTo>
                <a:cubicBezTo>
                  <a:pt x="66" y="85"/>
                  <a:pt x="66" y="85"/>
                  <a:pt x="66" y="85"/>
                </a:cubicBezTo>
                <a:cubicBezTo>
                  <a:pt x="59" y="85"/>
                  <a:pt x="59" y="85"/>
                  <a:pt x="59" y="85"/>
                </a:cubicBezTo>
                <a:cubicBezTo>
                  <a:pt x="60" y="55"/>
                  <a:pt x="60" y="55"/>
                  <a:pt x="60" y="55"/>
                </a:cubicBezTo>
                <a:cubicBezTo>
                  <a:pt x="60" y="53"/>
                  <a:pt x="60" y="53"/>
                  <a:pt x="60" y="53"/>
                </a:cubicBezTo>
                <a:cubicBezTo>
                  <a:pt x="57" y="55"/>
                  <a:pt x="57" y="55"/>
                  <a:pt x="57" y="55"/>
                </a:cubicBezTo>
                <a:cubicBezTo>
                  <a:pt x="58" y="92"/>
                  <a:pt x="58" y="92"/>
                  <a:pt x="58" y="92"/>
                </a:cubicBezTo>
                <a:cubicBezTo>
                  <a:pt x="49" y="92"/>
                  <a:pt x="49" y="92"/>
                  <a:pt x="49" y="92"/>
                </a:cubicBezTo>
                <a:cubicBezTo>
                  <a:pt x="47" y="61"/>
                  <a:pt x="47" y="61"/>
                  <a:pt x="47" y="61"/>
                </a:cubicBezTo>
                <a:cubicBezTo>
                  <a:pt x="43" y="61"/>
                  <a:pt x="43" y="61"/>
                  <a:pt x="43" y="61"/>
                </a:cubicBezTo>
                <a:cubicBezTo>
                  <a:pt x="42" y="92"/>
                  <a:pt x="42" y="92"/>
                  <a:pt x="42" y="92"/>
                </a:cubicBezTo>
                <a:cubicBezTo>
                  <a:pt x="32" y="92"/>
                  <a:pt x="32" y="92"/>
                  <a:pt x="32" y="92"/>
                </a:cubicBezTo>
                <a:cubicBezTo>
                  <a:pt x="34" y="55"/>
                  <a:pt x="34" y="55"/>
                  <a:pt x="34" y="55"/>
                </a:cubicBezTo>
                <a:cubicBezTo>
                  <a:pt x="30" y="52"/>
                  <a:pt x="30" y="52"/>
                  <a:pt x="30" y="52"/>
                </a:cubicBezTo>
                <a:close/>
                <a:moveTo>
                  <a:pt x="21" y="10"/>
                </a:moveTo>
                <a:cubicBezTo>
                  <a:pt x="16" y="10"/>
                  <a:pt x="13" y="14"/>
                  <a:pt x="13" y="18"/>
                </a:cubicBezTo>
                <a:cubicBezTo>
                  <a:pt x="13" y="23"/>
                  <a:pt x="16" y="27"/>
                  <a:pt x="21" y="27"/>
                </a:cubicBezTo>
                <a:cubicBezTo>
                  <a:pt x="25" y="27"/>
                  <a:pt x="29" y="23"/>
                  <a:pt x="29" y="18"/>
                </a:cubicBezTo>
                <a:cubicBezTo>
                  <a:pt x="29" y="14"/>
                  <a:pt x="25" y="10"/>
                  <a:pt x="21" y="10"/>
                </a:cubicBezTo>
                <a:close/>
              </a:path>
            </a:pathLst>
          </a:custGeom>
          <a:solidFill>
            <a:schemeClr val="tx2">
              <a:lumMod val="75000"/>
              <a:alpha val="79999"/>
            </a:schemeClr>
          </a:solidFill>
          <a:ln>
            <a:noFill/>
          </a:ln>
        </p:spPr>
        <p:txBody>
          <a:bodyPr anchor="ctr"/>
          <a:lstStyle/>
          <a:p>
            <a:pPr algn="ctr" defTabSz="914400"/>
            <a:endParaRPr lang="zh-CN" altLang="en-US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文本框 12"/>
          <p:cNvSpPr txBox="1"/>
          <p:nvPr/>
        </p:nvSpPr>
        <p:spPr bwMode="auto">
          <a:xfrm>
            <a:off x="2208112" y="3766534"/>
            <a:ext cx="1222037" cy="392369"/>
          </a:xfrm>
          <a:prstGeom prst="rect">
            <a:avLst/>
          </a:prstGeom>
          <a:noFill/>
          <a:ln>
            <a:noFill/>
          </a:ln>
        </p:spPr>
        <p:txBody>
          <a:bodyPr wrap="none" lIns="68534" tIns="34267" rIns="68534" bIns="34267">
            <a:spAutoFit/>
          </a:bodyPr>
          <a:lstStyle/>
          <a:p>
            <a:pPr algn="ctr">
              <a:defRPr/>
            </a:pPr>
            <a:r>
              <a:rPr lang="zh-CN" altLang="en-US" sz="2100" b="1" kern="0" dirty="0">
                <a:solidFill>
                  <a:schemeClr val="tx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发放方式</a:t>
            </a:r>
            <a:endParaRPr lang="en-US" altLang="zh-CN" sz="2100" b="1" kern="0" dirty="0">
              <a:solidFill>
                <a:schemeClr val="tx2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文本框 56"/>
          <p:cNvSpPr txBox="1"/>
          <p:nvPr/>
        </p:nvSpPr>
        <p:spPr>
          <a:xfrm>
            <a:off x="4278383" y="3800894"/>
            <a:ext cx="3888433" cy="530904"/>
          </a:xfrm>
          <a:prstGeom prst="rect">
            <a:avLst/>
          </a:prstGeom>
          <a:noFill/>
        </p:spPr>
        <p:txBody>
          <a:bodyPr wrap="square" lIns="68571" tIns="34285" rIns="68571" bIns="34285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等线"/>
                <a:ea typeface="微软雅黑" panose="020B0503020204020204" pitchFamily="34" charset="-122"/>
              </a:rPr>
              <a:t>点击此处添加文本内容，如关键词、部分简单介绍等。点击此处添加文本内容，如关键词、部分简单介绍等。点击此处添加文本内容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等线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077239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conveyor dir="l"/>
      </p:transition>
    </mc:Choice>
    <mc:Fallback xmlns="">
      <p:transition spd="slow" advClick="0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2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2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2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 tmFilter="0,0; .5, 1; 1, 1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2000"/>
                                  </p:iterate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4" grpId="0" animBg="1"/>
      <p:bldP spid="5" grpId="0"/>
      <p:bldP spid="6" grpId="0"/>
      <p:bldP spid="7" grpId="0" animBg="1"/>
      <p:bldP spid="8" grpId="0" animBg="1"/>
      <p:bldP spid="9" grpId="0"/>
      <p:bldP spid="10" grpId="0"/>
      <p:bldP spid="11" grpId="0" animBg="1"/>
      <p:bldP spid="12" grpId="0" animBg="1"/>
      <p:bldP spid="13" grpId="0"/>
      <p:bldP spid="14" grpId="0"/>
      <p:bldP spid="15" grpId="0" animBg="1"/>
      <p:bldP spid="16" grpId="0" animBg="1"/>
      <p:bldP spid="17" grpId="0"/>
      <p:bldP spid="18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23619" y="197427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福利待遇</a:t>
            </a:r>
          </a:p>
        </p:txBody>
      </p:sp>
      <p:sp>
        <p:nvSpPr>
          <p:cNvPr id="3" name="等腰三角形 36"/>
          <p:cNvSpPr/>
          <p:nvPr/>
        </p:nvSpPr>
        <p:spPr>
          <a:xfrm>
            <a:off x="3790550" y="911069"/>
            <a:ext cx="1374775" cy="1201837"/>
          </a:xfrm>
          <a:custGeom>
            <a:avLst/>
            <a:gdLst>
              <a:gd name="connsiteX0" fmla="*/ 0 w 1944216"/>
              <a:gd name="connsiteY0" fmla="*/ 1676048 h 1676048"/>
              <a:gd name="connsiteX1" fmla="*/ 972108 w 1944216"/>
              <a:gd name="connsiteY1" fmla="*/ 0 h 1676048"/>
              <a:gd name="connsiteX2" fmla="*/ 1944216 w 1944216"/>
              <a:gd name="connsiteY2" fmla="*/ 1676048 h 1676048"/>
              <a:gd name="connsiteX3" fmla="*/ 0 w 1944216"/>
              <a:gd name="connsiteY3" fmla="*/ 1676048 h 1676048"/>
              <a:gd name="connsiteX0" fmla="*/ 1944216 w 2035656"/>
              <a:gd name="connsiteY0" fmla="*/ 1676048 h 1767488"/>
              <a:gd name="connsiteX1" fmla="*/ 0 w 2035656"/>
              <a:gd name="connsiteY1" fmla="*/ 1676048 h 1767488"/>
              <a:gd name="connsiteX2" fmla="*/ 972108 w 2035656"/>
              <a:gd name="connsiteY2" fmla="*/ 0 h 1767488"/>
              <a:gd name="connsiteX3" fmla="*/ 2035656 w 2035656"/>
              <a:gd name="connsiteY3" fmla="*/ 1767488 h 1767488"/>
              <a:gd name="connsiteX0" fmla="*/ 0 w 2035656"/>
              <a:gd name="connsiteY0" fmla="*/ 1676048 h 1767488"/>
              <a:gd name="connsiteX1" fmla="*/ 972108 w 2035656"/>
              <a:gd name="connsiteY1" fmla="*/ 0 h 1767488"/>
              <a:gd name="connsiteX2" fmla="*/ 2035656 w 2035656"/>
              <a:gd name="connsiteY2" fmla="*/ 1767488 h 1767488"/>
              <a:gd name="connsiteX0" fmla="*/ 0 w 2000932"/>
              <a:gd name="connsiteY0" fmla="*/ 1676048 h 1709614"/>
              <a:gd name="connsiteX1" fmla="*/ 972108 w 2000932"/>
              <a:gd name="connsiteY1" fmla="*/ 0 h 1709614"/>
              <a:gd name="connsiteX2" fmla="*/ 2000932 w 2000932"/>
              <a:gd name="connsiteY2" fmla="*/ 1709614 h 1709614"/>
              <a:gd name="connsiteX0" fmla="*/ 0 w 1966208"/>
              <a:gd name="connsiteY0" fmla="*/ 1676048 h 1676048"/>
              <a:gd name="connsiteX1" fmla="*/ 972108 w 1966208"/>
              <a:gd name="connsiteY1" fmla="*/ 0 h 1676048"/>
              <a:gd name="connsiteX2" fmla="*/ 1966208 w 1966208"/>
              <a:gd name="connsiteY2" fmla="*/ 1628591 h 1676048"/>
              <a:gd name="connsiteX0" fmla="*/ 0 w 2024082"/>
              <a:gd name="connsiteY0" fmla="*/ 1676048 h 1698039"/>
              <a:gd name="connsiteX1" fmla="*/ 972108 w 2024082"/>
              <a:gd name="connsiteY1" fmla="*/ 0 h 1698039"/>
              <a:gd name="connsiteX2" fmla="*/ 2024082 w 2024082"/>
              <a:gd name="connsiteY2" fmla="*/ 1698039 h 1698039"/>
              <a:gd name="connsiteX0" fmla="*/ 0 w 1942196"/>
              <a:gd name="connsiteY0" fmla="*/ 1676048 h 1698039"/>
              <a:gd name="connsiteX1" fmla="*/ 972108 w 1942196"/>
              <a:gd name="connsiteY1" fmla="*/ 0 h 1698039"/>
              <a:gd name="connsiteX2" fmla="*/ 1942196 w 1942196"/>
              <a:gd name="connsiteY2" fmla="*/ 1698039 h 1698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42196" h="1698039">
                <a:moveTo>
                  <a:pt x="0" y="1676048"/>
                </a:moveTo>
                <a:lnTo>
                  <a:pt x="972108" y="0"/>
                </a:lnTo>
                <a:cubicBezTo>
                  <a:pt x="1296144" y="558683"/>
                  <a:pt x="1942196" y="1698039"/>
                  <a:pt x="1942196" y="1698039"/>
                </a:cubicBezTo>
              </a:path>
            </a:pathLst>
          </a:custGeom>
          <a:noFill/>
          <a:ln w="101600">
            <a:solidFill>
              <a:schemeClr val="tx2">
                <a:lumMod val="75000"/>
              </a:schemeClr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等腰三角形 36"/>
          <p:cNvSpPr/>
          <p:nvPr/>
        </p:nvSpPr>
        <p:spPr>
          <a:xfrm rot="7176392">
            <a:off x="4635893" y="2396174"/>
            <a:ext cx="1374775" cy="1201838"/>
          </a:xfrm>
          <a:custGeom>
            <a:avLst/>
            <a:gdLst>
              <a:gd name="connsiteX0" fmla="*/ 0 w 1944216"/>
              <a:gd name="connsiteY0" fmla="*/ 1676048 h 1676048"/>
              <a:gd name="connsiteX1" fmla="*/ 972108 w 1944216"/>
              <a:gd name="connsiteY1" fmla="*/ 0 h 1676048"/>
              <a:gd name="connsiteX2" fmla="*/ 1944216 w 1944216"/>
              <a:gd name="connsiteY2" fmla="*/ 1676048 h 1676048"/>
              <a:gd name="connsiteX3" fmla="*/ 0 w 1944216"/>
              <a:gd name="connsiteY3" fmla="*/ 1676048 h 1676048"/>
              <a:gd name="connsiteX0" fmla="*/ 1944216 w 2035656"/>
              <a:gd name="connsiteY0" fmla="*/ 1676048 h 1767488"/>
              <a:gd name="connsiteX1" fmla="*/ 0 w 2035656"/>
              <a:gd name="connsiteY1" fmla="*/ 1676048 h 1767488"/>
              <a:gd name="connsiteX2" fmla="*/ 972108 w 2035656"/>
              <a:gd name="connsiteY2" fmla="*/ 0 h 1767488"/>
              <a:gd name="connsiteX3" fmla="*/ 2035656 w 2035656"/>
              <a:gd name="connsiteY3" fmla="*/ 1767488 h 1767488"/>
              <a:gd name="connsiteX0" fmla="*/ 0 w 2035656"/>
              <a:gd name="connsiteY0" fmla="*/ 1676048 h 1767488"/>
              <a:gd name="connsiteX1" fmla="*/ 972108 w 2035656"/>
              <a:gd name="connsiteY1" fmla="*/ 0 h 1767488"/>
              <a:gd name="connsiteX2" fmla="*/ 2035656 w 2035656"/>
              <a:gd name="connsiteY2" fmla="*/ 1767488 h 1767488"/>
              <a:gd name="connsiteX0" fmla="*/ 0 w 2000932"/>
              <a:gd name="connsiteY0" fmla="*/ 1676048 h 1709614"/>
              <a:gd name="connsiteX1" fmla="*/ 972108 w 2000932"/>
              <a:gd name="connsiteY1" fmla="*/ 0 h 1709614"/>
              <a:gd name="connsiteX2" fmla="*/ 2000932 w 2000932"/>
              <a:gd name="connsiteY2" fmla="*/ 1709614 h 1709614"/>
              <a:gd name="connsiteX0" fmla="*/ 0 w 1966208"/>
              <a:gd name="connsiteY0" fmla="*/ 1676048 h 1676048"/>
              <a:gd name="connsiteX1" fmla="*/ 972108 w 1966208"/>
              <a:gd name="connsiteY1" fmla="*/ 0 h 1676048"/>
              <a:gd name="connsiteX2" fmla="*/ 1966208 w 1966208"/>
              <a:gd name="connsiteY2" fmla="*/ 1628591 h 1676048"/>
              <a:gd name="connsiteX0" fmla="*/ 0 w 2024082"/>
              <a:gd name="connsiteY0" fmla="*/ 1676048 h 1698039"/>
              <a:gd name="connsiteX1" fmla="*/ 972108 w 2024082"/>
              <a:gd name="connsiteY1" fmla="*/ 0 h 1698039"/>
              <a:gd name="connsiteX2" fmla="*/ 2024082 w 2024082"/>
              <a:gd name="connsiteY2" fmla="*/ 1698039 h 1698039"/>
              <a:gd name="connsiteX0" fmla="*/ 0 w 1942196"/>
              <a:gd name="connsiteY0" fmla="*/ 1676048 h 1698039"/>
              <a:gd name="connsiteX1" fmla="*/ 972108 w 1942196"/>
              <a:gd name="connsiteY1" fmla="*/ 0 h 1698039"/>
              <a:gd name="connsiteX2" fmla="*/ 1942196 w 1942196"/>
              <a:gd name="connsiteY2" fmla="*/ 1698039 h 1698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42196" h="1698039">
                <a:moveTo>
                  <a:pt x="0" y="1676048"/>
                </a:moveTo>
                <a:lnTo>
                  <a:pt x="972108" y="0"/>
                </a:lnTo>
                <a:cubicBezTo>
                  <a:pt x="1296144" y="558683"/>
                  <a:pt x="1942196" y="1698039"/>
                  <a:pt x="1942196" y="1698039"/>
                </a:cubicBezTo>
              </a:path>
            </a:pathLst>
          </a:custGeom>
          <a:noFill/>
          <a:ln w="101600">
            <a:solidFill>
              <a:srgbClr val="007E5D"/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schemeClr val="tx1">
                  <a:lumMod val="85000"/>
                  <a:lumOff val="15000"/>
                </a:schemeClr>
              </a:solidFill>
              <a:latin typeface="华文仿宋" pitchFamily="2" charset="-122"/>
              <a:ea typeface="华文仿宋" pitchFamily="2" charset="-122"/>
            </a:endParaRPr>
          </a:p>
        </p:txBody>
      </p:sp>
      <p:sp>
        <p:nvSpPr>
          <p:cNvPr id="5" name="等腰三角形 36"/>
          <p:cNvSpPr/>
          <p:nvPr/>
        </p:nvSpPr>
        <p:spPr>
          <a:xfrm rot="14423608" flipH="1">
            <a:off x="2894406" y="2413639"/>
            <a:ext cx="1374775" cy="1201837"/>
          </a:xfrm>
          <a:custGeom>
            <a:avLst/>
            <a:gdLst>
              <a:gd name="connsiteX0" fmla="*/ 0 w 1944216"/>
              <a:gd name="connsiteY0" fmla="*/ 1676048 h 1676048"/>
              <a:gd name="connsiteX1" fmla="*/ 972108 w 1944216"/>
              <a:gd name="connsiteY1" fmla="*/ 0 h 1676048"/>
              <a:gd name="connsiteX2" fmla="*/ 1944216 w 1944216"/>
              <a:gd name="connsiteY2" fmla="*/ 1676048 h 1676048"/>
              <a:gd name="connsiteX3" fmla="*/ 0 w 1944216"/>
              <a:gd name="connsiteY3" fmla="*/ 1676048 h 1676048"/>
              <a:gd name="connsiteX0" fmla="*/ 1944216 w 2035656"/>
              <a:gd name="connsiteY0" fmla="*/ 1676048 h 1767488"/>
              <a:gd name="connsiteX1" fmla="*/ 0 w 2035656"/>
              <a:gd name="connsiteY1" fmla="*/ 1676048 h 1767488"/>
              <a:gd name="connsiteX2" fmla="*/ 972108 w 2035656"/>
              <a:gd name="connsiteY2" fmla="*/ 0 h 1767488"/>
              <a:gd name="connsiteX3" fmla="*/ 2035656 w 2035656"/>
              <a:gd name="connsiteY3" fmla="*/ 1767488 h 1767488"/>
              <a:gd name="connsiteX0" fmla="*/ 0 w 2035656"/>
              <a:gd name="connsiteY0" fmla="*/ 1676048 h 1767488"/>
              <a:gd name="connsiteX1" fmla="*/ 972108 w 2035656"/>
              <a:gd name="connsiteY1" fmla="*/ 0 h 1767488"/>
              <a:gd name="connsiteX2" fmla="*/ 2035656 w 2035656"/>
              <a:gd name="connsiteY2" fmla="*/ 1767488 h 1767488"/>
              <a:gd name="connsiteX0" fmla="*/ 0 w 2000932"/>
              <a:gd name="connsiteY0" fmla="*/ 1676048 h 1709614"/>
              <a:gd name="connsiteX1" fmla="*/ 972108 w 2000932"/>
              <a:gd name="connsiteY1" fmla="*/ 0 h 1709614"/>
              <a:gd name="connsiteX2" fmla="*/ 2000932 w 2000932"/>
              <a:gd name="connsiteY2" fmla="*/ 1709614 h 1709614"/>
              <a:gd name="connsiteX0" fmla="*/ 0 w 1966208"/>
              <a:gd name="connsiteY0" fmla="*/ 1676048 h 1676048"/>
              <a:gd name="connsiteX1" fmla="*/ 972108 w 1966208"/>
              <a:gd name="connsiteY1" fmla="*/ 0 h 1676048"/>
              <a:gd name="connsiteX2" fmla="*/ 1966208 w 1966208"/>
              <a:gd name="connsiteY2" fmla="*/ 1628591 h 1676048"/>
              <a:gd name="connsiteX0" fmla="*/ 0 w 2024082"/>
              <a:gd name="connsiteY0" fmla="*/ 1676048 h 1698039"/>
              <a:gd name="connsiteX1" fmla="*/ 972108 w 2024082"/>
              <a:gd name="connsiteY1" fmla="*/ 0 h 1698039"/>
              <a:gd name="connsiteX2" fmla="*/ 2024082 w 2024082"/>
              <a:gd name="connsiteY2" fmla="*/ 1698039 h 1698039"/>
              <a:gd name="connsiteX0" fmla="*/ 0 w 1942196"/>
              <a:gd name="connsiteY0" fmla="*/ 1676048 h 1698039"/>
              <a:gd name="connsiteX1" fmla="*/ 972108 w 1942196"/>
              <a:gd name="connsiteY1" fmla="*/ 0 h 1698039"/>
              <a:gd name="connsiteX2" fmla="*/ 1942196 w 1942196"/>
              <a:gd name="connsiteY2" fmla="*/ 1698039 h 1698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42196" h="1698039">
                <a:moveTo>
                  <a:pt x="0" y="1676048"/>
                </a:moveTo>
                <a:lnTo>
                  <a:pt x="972108" y="0"/>
                </a:lnTo>
                <a:cubicBezTo>
                  <a:pt x="1296144" y="558683"/>
                  <a:pt x="1942196" y="1698039"/>
                  <a:pt x="1942196" y="1698039"/>
                </a:cubicBezTo>
              </a:path>
            </a:pathLst>
          </a:custGeom>
          <a:noFill/>
          <a:ln w="101600">
            <a:solidFill>
              <a:srgbClr val="FF9999"/>
            </a:solidFill>
            <a:headEnd type="triangle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schemeClr val="tx1">
                  <a:lumMod val="85000"/>
                  <a:lumOff val="15000"/>
                </a:schemeClr>
              </a:solidFill>
              <a:latin typeface="华文仿宋" pitchFamily="2" charset="-122"/>
              <a:ea typeface="华文仿宋" pitchFamily="2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636808" y="1684180"/>
            <a:ext cx="2579688" cy="1338828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01 </a:t>
            </a:r>
            <a:r>
              <a:rPr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b="1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文字说明性文字说明性文字说明性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文字说明性文字说明性文字说明性</a:t>
            </a: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83837" y="1684180"/>
            <a:ext cx="2581275" cy="1338828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algn="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02 </a:t>
            </a:r>
            <a:r>
              <a:rPr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b="1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algn="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文字说明性文字说明性文字说明性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文字说明性文字说明性文字说明性</a:t>
            </a: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193650" y="3387568"/>
            <a:ext cx="2581275" cy="1338828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03 </a:t>
            </a:r>
            <a:r>
              <a:rPr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b="1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文字说明性文字说明性文字说明性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文字说明性文字说明性文字说明性</a:t>
            </a: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6771" y="1884207"/>
            <a:ext cx="849312" cy="1147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79240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conveyor dir="l"/>
      </p:transition>
    </mc:Choice>
    <mc:Fallback xmlns="">
      <p:transition spd="slow" advClick="0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25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7" grpId="0"/>
      <p:bldP spid="8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04" y="987574"/>
            <a:ext cx="3270929" cy="3317609"/>
          </a:xfrm>
          <a:prstGeom prst="rect">
            <a:avLst/>
          </a:prstGeom>
        </p:spPr>
      </p:pic>
      <p:sp>
        <p:nvSpPr>
          <p:cNvPr id="5" name="标题 4"/>
          <p:cNvSpPr txBox="1">
            <a:spLocks/>
          </p:cNvSpPr>
          <p:nvPr/>
        </p:nvSpPr>
        <p:spPr>
          <a:xfrm>
            <a:off x="314977" y="1563638"/>
            <a:ext cx="5036974" cy="558490"/>
          </a:xfrm>
          <a:prstGeom prst="rect">
            <a:avLst/>
          </a:prstGeom>
        </p:spPr>
        <p:txBody>
          <a:bodyPr vert="horz" lIns="91417" tIns="45708" rIns="91417" bIns="457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0"/>
              </a:spcBef>
            </a:pPr>
            <a:r>
              <a:rPr lang="zh-CN" altLang="en-US" sz="1400" spc="3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简洁</a:t>
            </a:r>
            <a:r>
              <a:rPr lang="en-US" altLang="zh-CN" sz="1400" spc="3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·</a:t>
            </a:r>
            <a:r>
              <a:rPr lang="zh-CN" altLang="en-US" sz="1400" spc="3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适用于公司培训</a:t>
            </a:r>
            <a:r>
              <a:rPr lang="en-US" altLang="zh-CN" sz="1400" spc="3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/</a:t>
            </a:r>
            <a:r>
              <a:rPr lang="zh-CN" altLang="en-US" sz="1400" spc="3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员工入职</a:t>
            </a:r>
            <a:r>
              <a:rPr lang="en-US" altLang="zh-CN" sz="1400" spc="3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/</a:t>
            </a:r>
            <a:r>
              <a:rPr lang="zh-CN" altLang="en-US" sz="1400" spc="3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职场培训等</a:t>
            </a:r>
          </a:p>
        </p:txBody>
      </p:sp>
      <p:sp>
        <p:nvSpPr>
          <p:cNvPr id="10" name="文本框 23"/>
          <p:cNvSpPr txBox="1"/>
          <p:nvPr/>
        </p:nvSpPr>
        <p:spPr>
          <a:xfrm>
            <a:off x="3280660" y="3236580"/>
            <a:ext cx="1676058" cy="299565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defPPr>
              <a:defRPr lang="zh-CN"/>
            </a:defPPr>
            <a:lvl1pPr>
              <a:defRPr sz="1600"/>
            </a:lvl1pPr>
          </a:lstStyle>
          <a:p>
            <a:pPr algn="ctr"/>
            <a:r>
              <a:rPr lang="zh-CN" altLang="en-US" dirty="0">
                <a:solidFill>
                  <a:prstClr val="white"/>
                </a:solidFill>
                <a:ea typeface="微软雅黑" panose="020B0503020204020204" pitchFamily="34" charset="-122"/>
              </a:rPr>
              <a:t>时间：</a:t>
            </a:r>
            <a:r>
              <a:rPr lang="en-US" altLang="zh-CN" dirty="0">
                <a:solidFill>
                  <a:prstClr val="white"/>
                </a:solidFill>
                <a:ea typeface="微软雅黑" panose="020B0503020204020204" pitchFamily="34" charset="-122"/>
              </a:rPr>
              <a:t>X</a:t>
            </a:r>
            <a:r>
              <a:rPr lang="zh-CN" altLang="en-US" dirty="0">
                <a:solidFill>
                  <a:prstClr val="white"/>
                </a:solidFill>
                <a:ea typeface="微软雅黑" panose="020B0503020204020204" pitchFamily="34" charset="-122"/>
              </a:rPr>
              <a:t>年</a:t>
            </a:r>
            <a:r>
              <a:rPr lang="en-US" altLang="zh-CN" dirty="0">
                <a:solidFill>
                  <a:prstClr val="white"/>
                </a:solidFill>
                <a:ea typeface="微软雅黑" panose="020B0503020204020204" pitchFamily="34" charset="-122"/>
              </a:rPr>
              <a:t>XX</a:t>
            </a:r>
            <a:r>
              <a:rPr lang="zh-CN" altLang="en-US" dirty="0">
                <a:solidFill>
                  <a:prstClr val="white"/>
                </a:solidFill>
                <a:ea typeface="微软雅黑" panose="020B0503020204020204" pitchFamily="34" charset="-122"/>
              </a:rPr>
              <a:t>月</a:t>
            </a:r>
          </a:p>
        </p:txBody>
      </p:sp>
      <p:sp>
        <p:nvSpPr>
          <p:cNvPr id="11" name="PA_文本框 26" descr="e7d195523061f1c0deeec63e560781cfd59afb0ea006f2a87ABB68BF51EA6619813959095094C18C62A12F549504892A4AAA8C1554C6663626E05CA27F281A14E6983772AFC3FB97135759321DEA3D709AACD122C08E6ED1C77BAD4A88EF4CD28A80260D8F97957F436F83C1F553EF0169027D0DBFA7A77088E1513DBDFC101C4B4DFF310B01A5021663E46B6BC2AAB5"/>
          <p:cNvSpPr txBox="1"/>
          <p:nvPr>
            <p:custDataLst>
              <p:tags r:id="rId1"/>
            </p:custDataLst>
          </p:nvPr>
        </p:nvSpPr>
        <p:spPr>
          <a:xfrm>
            <a:off x="524706" y="1999248"/>
            <a:ext cx="4698719" cy="769439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pPr algn="ctr"/>
            <a:r>
              <a:rPr lang="en-US" altLang="zh-CN" sz="4400" kern="0" cap="all" dirty="0">
                <a:solidFill>
                  <a:srgbClr val="EEECE1">
                    <a:lumMod val="25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—</a:t>
            </a:r>
            <a:r>
              <a:rPr lang="zh-CN" altLang="en-US" sz="4400" kern="0" cap="all" dirty="0">
                <a:solidFill>
                  <a:srgbClr val="EEECE1">
                    <a:lumMod val="25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感谢您的聆听</a:t>
            </a:r>
            <a:r>
              <a:rPr lang="en-US" altLang="zh-CN" sz="4400" kern="0" cap="all" dirty="0">
                <a:solidFill>
                  <a:srgbClr val="EEECE1">
                    <a:lumMod val="25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—</a:t>
            </a:r>
          </a:p>
        </p:txBody>
      </p:sp>
      <p:sp>
        <p:nvSpPr>
          <p:cNvPr id="12" name="矩形 11"/>
          <p:cNvSpPr/>
          <p:nvPr/>
        </p:nvSpPr>
        <p:spPr>
          <a:xfrm>
            <a:off x="1665527" y="2911854"/>
            <a:ext cx="747840" cy="45719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black"/>
              </a:solidFill>
              <a:ea typeface="微软雅黑" panose="020B0503020204020204" pitchFamily="3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2546741" y="2917089"/>
            <a:ext cx="747840" cy="45719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black"/>
              </a:solidFill>
              <a:ea typeface="微软雅黑" panose="020B0503020204020204" pitchFamily="34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3412788" y="2917089"/>
            <a:ext cx="747840" cy="45719"/>
          </a:xfrm>
          <a:prstGeom prst="rect">
            <a:avLst/>
          </a:prstGeom>
          <a:solidFill>
            <a:srgbClr val="FF99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black"/>
              </a:solidFill>
              <a:ea typeface="微软雅黑" panose="020B0503020204020204" pitchFamily="34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4272989" y="2911853"/>
            <a:ext cx="747840" cy="45719"/>
          </a:xfrm>
          <a:prstGeom prst="rect">
            <a:avLst/>
          </a:prstGeom>
          <a:solidFill>
            <a:srgbClr val="FF99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black"/>
              </a:solidFill>
              <a:ea typeface="微软雅黑" panose="020B0503020204020204" pitchFamily="34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809558" y="2903019"/>
            <a:ext cx="747840" cy="45719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black"/>
              </a:solidFill>
              <a:ea typeface="微软雅黑" panose="020B0503020204020204" pitchFamily="34" charset="-122"/>
            </a:endParaRPr>
          </a:p>
        </p:txBody>
      </p:sp>
      <p:sp>
        <p:nvSpPr>
          <p:cNvPr id="21" name="圆角矩形 20"/>
          <p:cNvSpPr/>
          <p:nvPr/>
        </p:nvSpPr>
        <p:spPr>
          <a:xfrm>
            <a:off x="917757" y="3251979"/>
            <a:ext cx="1761712" cy="307777"/>
          </a:xfrm>
          <a:prstGeom prst="roundRect">
            <a:avLst>
              <a:gd name="adj" fmla="val 50000"/>
            </a:avLst>
          </a:prstGeom>
          <a:solidFill>
            <a:srgbClr val="00926C"/>
          </a:solidFill>
          <a:ln>
            <a:noFill/>
          </a:ln>
        </p:spPr>
        <p:txBody>
          <a:bodyPr lIns="91438" tIns="45719" rIns="91438" bIns="45719"/>
          <a:lstStyle/>
          <a:p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22" name="文本框 20"/>
          <p:cNvSpPr txBox="1"/>
          <p:nvPr/>
        </p:nvSpPr>
        <p:spPr>
          <a:xfrm>
            <a:off x="973244" y="3236588"/>
            <a:ext cx="1622805" cy="307775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pPr algn="ctr"/>
            <a:r>
              <a:rPr lang="zh-CN" altLang="en-US" sz="1400" dirty="0">
                <a:solidFill>
                  <a:schemeClr val="bg1"/>
                </a:solidFill>
                <a:ea typeface="微软雅黑" panose="020B0503020204020204" pitchFamily="34" charset="-122"/>
              </a:rPr>
              <a:t>汇报人：</a:t>
            </a:r>
            <a:r>
              <a:rPr lang="en-US" altLang="zh-CN" sz="1400" dirty="0">
                <a:solidFill>
                  <a:schemeClr val="bg1"/>
                </a:solidFill>
                <a:ea typeface="微软雅黑" panose="020B0503020204020204" pitchFamily="34" charset="-122"/>
              </a:rPr>
              <a:t>XXX</a:t>
            </a:r>
            <a:endParaRPr lang="zh-CN" altLang="en-US" sz="1400" dirty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3279772" y="3236588"/>
            <a:ext cx="1761712" cy="308411"/>
            <a:chOff x="6696860" y="5064787"/>
            <a:chExt cx="1567268" cy="316865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24" name="圆角矩形 23"/>
            <p:cNvSpPr/>
            <p:nvPr/>
          </p:nvSpPr>
          <p:spPr>
            <a:xfrm>
              <a:off x="6696860" y="5065438"/>
              <a:ext cx="1567268" cy="316214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txBody>
            <a:bodyPr/>
            <a:lstStyle/>
            <a:p>
              <a:endParaRPr lang="zh-CN" altLang="en-US" sz="1600" dirty="0">
                <a:ea typeface="微软雅黑" panose="020B0503020204020204" pitchFamily="34" charset="-122"/>
              </a:endParaRPr>
            </a:p>
          </p:txBody>
        </p:sp>
        <p:sp>
          <p:nvSpPr>
            <p:cNvPr id="25" name="文本框 23"/>
            <p:cNvSpPr txBox="1"/>
            <p:nvPr/>
          </p:nvSpPr>
          <p:spPr>
            <a:xfrm>
              <a:off x="6734960" y="5064787"/>
              <a:ext cx="1491068" cy="307777"/>
            </a:xfrm>
            <a:prstGeom prst="rect">
              <a:avLst/>
            </a:prstGeom>
            <a:noFill/>
            <a:ln>
              <a:noFill/>
            </a:ln>
          </p:spPr>
          <p:txBody>
            <a:bodyPr/>
            <a:lstStyle>
              <a:defPPr>
                <a:defRPr lang="zh-CN"/>
              </a:defPPr>
              <a:lvl1pPr>
                <a:defRPr sz="1600"/>
              </a:lvl1pPr>
            </a:lstStyle>
            <a:p>
              <a:pPr algn="ctr"/>
              <a:r>
                <a:rPr lang="zh-CN" altLang="en-US" sz="1400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时间：</a:t>
              </a:r>
              <a:r>
                <a:rPr lang="en-US" altLang="zh-CN" sz="1400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XX</a:t>
              </a:r>
              <a:r>
                <a:rPr lang="zh-CN" altLang="en-US" sz="1400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年</a:t>
              </a:r>
              <a:r>
                <a:rPr lang="en-US" altLang="zh-CN" sz="1400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XX</a:t>
              </a:r>
              <a:r>
                <a:rPr lang="zh-CN" altLang="en-US" sz="1400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月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61511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conveyor dir="l"/>
      </p:transition>
    </mc:Choice>
    <mc:Fallback xmlns="">
      <p:transition spd="slow" advClick="0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1" grpId="0"/>
      <p:bldP spid="12" grpId="0" animBg="1"/>
      <p:bldP spid="13" grpId="0" animBg="1"/>
      <p:bldP spid="14" grpId="0" animBg="1"/>
      <p:bldP spid="15" grpId="0" animBg="1"/>
      <p:bldP spid="16" grpId="0" animBg="1"/>
      <p:bldP spid="21" grpId="0" animBg="1"/>
      <p:bldP spid="2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>
            <p:custDataLst>
              <p:tags r:id="rId1"/>
            </p:custDataLst>
          </p:nvPr>
        </p:nvCxnSpPr>
        <p:spPr>
          <a:xfrm>
            <a:off x="4418383" y="2746588"/>
            <a:ext cx="2946611" cy="0"/>
          </a:xfrm>
          <a:prstGeom prst="line">
            <a:avLst/>
          </a:prstGeom>
          <a:noFill/>
          <a:ln w="12700" cap="flat" cmpd="sng" algn="ctr">
            <a:solidFill>
              <a:srgbClr val="FF9999"/>
            </a:solidFill>
            <a:prstDash val="solid"/>
            <a:miter lim="800000"/>
            <a:headEnd type="oval"/>
            <a:tailEnd type="oval"/>
          </a:ln>
          <a:effectLst/>
        </p:spPr>
      </p:cxnSp>
      <p:sp>
        <p:nvSpPr>
          <p:cNvPr id="3" name="矩形 2"/>
          <p:cNvSpPr/>
          <p:nvPr/>
        </p:nvSpPr>
        <p:spPr>
          <a:xfrm>
            <a:off x="4418383" y="2129431"/>
            <a:ext cx="3177862" cy="5909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8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公司简介</a:t>
            </a:r>
          </a:p>
        </p:txBody>
      </p:sp>
      <p:sp>
        <p:nvSpPr>
          <p:cNvPr id="4" name="TextBox 11"/>
          <p:cNvSpPr txBox="1"/>
          <p:nvPr/>
        </p:nvSpPr>
        <p:spPr>
          <a:xfrm>
            <a:off x="4418383" y="2803352"/>
            <a:ext cx="1421700" cy="240763"/>
          </a:xfrm>
          <a:prstGeom prst="rect">
            <a:avLst/>
          </a:prstGeom>
          <a:noFill/>
        </p:spPr>
        <p:txBody>
          <a:bodyPr wrap="none" lIns="65023" tIns="32511" rIns="65023" bIns="32511" rtlCol="0">
            <a:spAutoFit/>
          </a:bodyPr>
          <a:lstStyle/>
          <a:p>
            <a:pPr marL="121918" marR="0" lvl="1" indent="-121918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007E5D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kumimoji="0" lang="en-US" altLang="zh-CN" sz="1100" b="0" i="0" u="none" strike="noStrike" kern="0" cap="none" spc="0" normalizeH="0" baseline="0" noProof="0" dirty="0">
              <a:ln>
                <a:noFill/>
              </a:ln>
              <a:solidFill>
                <a:srgbClr val="007E5D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943295" y="2803352"/>
            <a:ext cx="1421700" cy="240763"/>
          </a:xfrm>
          <a:prstGeom prst="rect">
            <a:avLst/>
          </a:prstGeom>
          <a:noFill/>
        </p:spPr>
        <p:txBody>
          <a:bodyPr wrap="none" lIns="65023" tIns="32511" rIns="65023" bIns="32511" rtlCol="0">
            <a:spAutoFit/>
          </a:bodyPr>
          <a:lstStyle/>
          <a:p>
            <a:pPr marL="121918" marR="0" lvl="1" indent="-121918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007E5D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kumimoji="0" lang="en-US" altLang="zh-CN" sz="1100" b="0" i="0" u="none" strike="noStrike" kern="0" cap="none" spc="0" normalizeH="0" baseline="0" noProof="0" dirty="0">
              <a:ln>
                <a:noFill/>
              </a:ln>
              <a:solidFill>
                <a:srgbClr val="007E5D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TextBox 11"/>
          <p:cNvSpPr txBox="1"/>
          <p:nvPr/>
        </p:nvSpPr>
        <p:spPr>
          <a:xfrm>
            <a:off x="4418383" y="3069630"/>
            <a:ext cx="1421700" cy="240763"/>
          </a:xfrm>
          <a:prstGeom prst="rect">
            <a:avLst/>
          </a:prstGeom>
          <a:noFill/>
        </p:spPr>
        <p:txBody>
          <a:bodyPr wrap="none" lIns="65023" tIns="32511" rIns="65023" bIns="32511" rtlCol="0">
            <a:spAutoFit/>
          </a:bodyPr>
          <a:lstStyle/>
          <a:p>
            <a:pPr marL="121918" marR="0" lvl="1" indent="-121918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007E5D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kumimoji="0" lang="en-US" altLang="zh-CN" sz="1100" b="0" i="0" u="none" strike="noStrike" kern="0" cap="none" spc="0" normalizeH="0" baseline="0" noProof="0" dirty="0">
              <a:ln>
                <a:noFill/>
              </a:ln>
              <a:solidFill>
                <a:srgbClr val="007E5D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TextBox 11"/>
          <p:cNvSpPr txBox="1"/>
          <p:nvPr/>
        </p:nvSpPr>
        <p:spPr>
          <a:xfrm>
            <a:off x="5943295" y="3069630"/>
            <a:ext cx="1421700" cy="240763"/>
          </a:xfrm>
          <a:prstGeom prst="rect">
            <a:avLst/>
          </a:prstGeom>
          <a:noFill/>
        </p:spPr>
        <p:txBody>
          <a:bodyPr wrap="none" lIns="65023" tIns="32511" rIns="65023" bIns="32511" rtlCol="0">
            <a:spAutoFit/>
          </a:bodyPr>
          <a:lstStyle/>
          <a:p>
            <a:pPr marL="121918" marR="0" lvl="1" indent="-121918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007E5D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kumimoji="0" lang="en-US" altLang="zh-CN" sz="1100" b="0" i="0" u="none" strike="noStrike" kern="0" cap="none" spc="0" normalizeH="0" baseline="0" noProof="0" dirty="0">
              <a:ln>
                <a:noFill/>
              </a:ln>
              <a:solidFill>
                <a:srgbClr val="007E5D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885191" y="1214887"/>
            <a:ext cx="2722413" cy="2902102"/>
            <a:chOff x="999059" y="1708340"/>
            <a:chExt cx="3828393" cy="4080857"/>
          </a:xfrm>
        </p:grpSpPr>
        <p:grpSp>
          <p:nvGrpSpPr>
            <p:cNvPr id="9" name="组合 8"/>
            <p:cNvGrpSpPr/>
            <p:nvPr/>
          </p:nvGrpSpPr>
          <p:grpSpPr>
            <a:xfrm>
              <a:off x="999059" y="1708340"/>
              <a:ext cx="3828393" cy="4080857"/>
              <a:chOff x="3835400" y="1789113"/>
              <a:chExt cx="1468438" cy="1565275"/>
            </a:xfrm>
          </p:grpSpPr>
          <p:sp>
            <p:nvSpPr>
              <p:cNvPr id="12" name="Freeform 5"/>
              <p:cNvSpPr>
                <a:spLocks/>
              </p:cNvSpPr>
              <p:nvPr/>
            </p:nvSpPr>
            <p:spPr bwMode="auto">
              <a:xfrm>
                <a:off x="4005263" y="1789113"/>
                <a:ext cx="1298575" cy="1565275"/>
              </a:xfrm>
              <a:custGeom>
                <a:avLst/>
                <a:gdLst>
                  <a:gd name="T0" fmla="*/ 304 w 304"/>
                  <a:gd name="T1" fmla="*/ 322 h 366"/>
                  <a:gd name="T2" fmla="*/ 260 w 304"/>
                  <a:gd name="T3" fmla="*/ 366 h 366"/>
                  <a:gd name="T4" fmla="*/ 0 w 304"/>
                  <a:gd name="T5" fmla="*/ 366 h 366"/>
                  <a:gd name="T6" fmla="*/ 0 w 304"/>
                  <a:gd name="T7" fmla="*/ 0 h 366"/>
                  <a:gd name="T8" fmla="*/ 260 w 304"/>
                  <a:gd name="T9" fmla="*/ 0 h 366"/>
                  <a:gd name="T10" fmla="*/ 304 w 304"/>
                  <a:gd name="T11" fmla="*/ 44 h 366"/>
                  <a:gd name="T12" fmla="*/ 304 w 304"/>
                  <a:gd name="T13" fmla="*/ 322 h 3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4" h="366">
                    <a:moveTo>
                      <a:pt x="304" y="322"/>
                    </a:moveTo>
                    <a:cubicBezTo>
                      <a:pt x="304" y="347"/>
                      <a:pt x="285" y="366"/>
                      <a:pt x="260" y="366"/>
                    </a:cubicBezTo>
                    <a:cubicBezTo>
                      <a:pt x="0" y="366"/>
                      <a:pt x="0" y="366"/>
                      <a:pt x="0" y="366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60" y="0"/>
                      <a:pt x="260" y="0"/>
                      <a:pt x="260" y="0"/>
                    </a:cubicBezTo>
                    <a:cubicBezTo>
                      <a:pt x="285" y="0"/>
                      <a:pt x="304" y="20"/>
                      <a:pt x="304" y="44"/>
                    </a:cubicBezTo>
                    <a:lnTo>
                      <a:pt x="304" y="322"/>
                    </a:lnTo>
                    <a:close/>
                  </a:path>
                </a:pathLst>
              </a:custGeom>
              <a:solidFill>
                <a:srgbClr val="CCCC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微软雅黑" panose="020B0503020204020204" pitchFamily="34" charset="-122"/>
                </a:endParaRPr>
              </a:p>
            </p:txBody>
          </p:sp>
          <p:sp>
            <p:nvSpPr>
              <p:cNvPr id="13" name="Freeform 6"/>
              <p:cNvSpPr>
                <a:spLocks/>
              </p:cNvSpPr>
              <p:nvPr/>
            </p:nvSpPr>
            <p:spPr bwMode="auto">
              <a:xfrm>
                <a:off x="3967163" y="1789113"/>
                <a:ext cx="1298575" cy="1565275"/>
              </a:xfrm>
              <a:custGeom>
                <a:avLst/>
                <a:gdLst>
                  <a:gd name="T0" fmla="*/ 304 w 304"/>
                  <a:gd name="T1" fmla="*/ 322 h 366"/>
                  <a:gd name="T2" fmla="*/ 260 w 304"/>
                  <a:gd name="T3" fmla="*/ 366 h 366"/>
                  <a:gd name="T4" fmla="*/ 0 w 304"/>
                  <a:gd name="T5" fmla="*/ 366 h 366"/>
                  <a:gd name="T6" fmla="*/ 0 w 304"/>
                  <a:gd name="T7" fmla="*/ 0 h 366"/>
                  <a:gd name="T8" fmla="*/ 260 w 304"/>
                  <a:gd name="T9" fmla="*/ 0 h 366"/>
                  <a:gd name="T10" fmla="*/ 304 w 304"/>
                  <a:gd name="T11" fmla="*/ 44 h 366"/>
                  <a:gd name="T12" fmla="*/ 304 w 304"/>
                  <a:gd name="T13" fmla="*/ 322 h 3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4" h="366">
                    <a:moveTo>
                      <a:pt x="304" y="322"/>
                    </a:moveTo>
                    <a:cubicBezTo>
                      <a:pt x="304" y="347"/>
                      <a:pt x="284" y="366"/>
                      <a:pt x="260" y="366"/>
                    </a:cubicBezTo>
                    <a:cubicBezTo>
                      <a:pt x="0" y="366"/>
                      <a:pt x="0" y="366"/>
                      <a:pt x="0" y="366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60" y="0"/>
                      <a:pt x="260" y="0"/>
                      <a:pt x="260" y="0"/>
                    </a:cubicBezTo>
                    <a:cubicBezTo>
                      <a:pt x="284" y="0"/>
                      <a:pt x="304" y="20"/>
                      <a:pt x="304" y="44"/>
                    </a:cubicBezTo>
                    <a:lnTo>
                      <a:pt x="304" y="322"/>
                    </a:lnTo>
                    <a:close/>
                  </a:path>
                </a:pathLst>
              </a:custGeom>
              <a:solidFill>
                <a:schemeClr val="accent5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微软雅黑" panose="020B0503020204020204" pitchFamily="34" charset="-122"/>
                </a:endParaRPr>
              </a:p>
            </p:txBody>
          </p:sp>
          <p:sp>
            <p:nvSpPr>
              <p:cNvPr id="14" name="Rectangle 8"/>
              <p:cNvSpPr>
                <a:spLocks noChangeArrowheads="1"/>
              </p:cNvSpPr>
              <p:nvPr/>
            </p:nvSpPr>
            <p:spPr bwMode="auto">
              <a:xfrm>
                <a:off x="4318000" y="2117726"/>
                <a:ext cx="674688" cy="34290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微软雅黑" panose="020B0503020204020204" pitchFamily="34" charset="-122"/>
                </a:endParaRPr>
              </a:p>
            </p:txBody>
          </p:sp>
          <p:sp>
            <p:nvSpPr>
              <p:cNvPr id="15" name="Freeform 9"/>
              <p:cNvSpPr>
                <a:spLocks/>
              </p:cNvSpPr>
              <p:nvPr/>
            </p:nvSpPr>
            <p:spPr bwMode="auto">
              <a:xfrm>
                <a:off x="3835400" y="18399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微软雅黑" panose="020B0503020204020204" pitchFamily="34" charset="-122"/>
                </a:endParaRPr>
              </a:p>
            </p:txBody>
          </p:sp>
          <p:sp>
            <p:nvSpPr>
              <p:cNvPr id="16" name="Freeform 10"/>
              <p:cNvSpPr>
                <a:spLocks/>
              </p:cNvSpPr>
              <p:nvPr/>
            </p:nvSpPr>
            <p:spPr bwMode="auto">
              <a:xfrm>
                <a:off x="3835400" y="1976438"/>
                <a:ext cx="234950" cy="73025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微软雅黑" panose="020B0503020204020204" pitchFamily="34" charset="-122"/>
                </a:endParaRPr>
              </a:p>
            </p:txBody>
          </p:sp>
          <p:sp>
            <p:nvSpPr>
              <p:cNvPr id="17" name="Freeform 11"/>
              <p:cNvSpPr>
                <a:spLocks/>
              </p:cNvSpPr>
              <p:nvPr/>
            </p:nvSpPr>
            <p:spPr bwMode="auto">
              <a:xfrm>
                <a:off x="3835400" y="2117726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8"/>
                    </a:cubicBez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微软雅黑" panose="020B0503020204020204" pitchFamily="34" charset="-122"/>
                </a:endParaRPr>
              </a:p>
            </p:txBody>
          </p:sp>
          <p:sp>
            <p:nvSpPr>
              <p:cNvPr id="18" name="Freeform 12"/>
              <p:cNvSpPr>
                <a:spLocks/>
              </p:cNvSpPr>
              <p:nvPr/>
            </p:nvSpPr>
            <p:spPr bwMode="auto">
              <a:xfrm>
                <a:off x="3835400" y="22590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微软雅黑" panose="020B0503020204020204" pitchFamily="34" charset="-122"/>
                </a:endParaRPr>
              </a:p>
            </p:txBody>
          </p:sp>
          <p:sp>
            <p:nvSpPr>
              <p:cNvPr id="19" name="Freeform 13"/>
              <p:cNvSpPr>
                <a:spLocks/>
              </p:cNvSpPr>
              <p:nvPr/>
            </p:nvSpPr>
            <p:spPr bwMode="auto">
              <a:xfrm>
                <a:off x="3835400" y="2397126"/>
                <a:ext cx="234950" cy="71438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微软雅黑" panose="020B0503020204020204" pitchFamily="34" charset="-122"/>
                </a:endParaRPr>
              </a:p>
            </p:txBody>
          </p:sp>
          <p:sp>
            <p:nvSpPr>
              <p:cNvPr id="20" name="Freeform 14"/>
              <p:cNvSpPr>
                <a:spLocks/>
              </p:cNvSpPr>
              <p:nvPr/>
            </p:nvSpPr>
            <p:spPr bwMode="auto">
              <a:xfrm>
                <a:off x="3835400" y="2536826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8"/>
                    </a:cubicBez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微软雅黑" panose="020B0503020204020204" pitchFamily="34" charset="-122"/>
                </a:endParaRPr>
              </a:p>
            </p:txBody>
          </p:sp>
          <p:sp>
            <p:nvSpPr>
              <p:cNvPr id="21" name="Freeform 15"/>
              <p:cNvSpPr>
                <a:spLocks/>
              </p:cNvSpPr>
              <p:nvPr/>
            </p:nvSpPr>
            <p:spPr bwMode="auto">
              <a:xfrm>
                <a:off x="3835400" y="26781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微软雅黑" panose="020B0503020204020204" pitchFamily="34" charset="-122"/>
                </a:endParaRPr>
              </a:p>
            </p:txBody>
          </p:sp>
          <p:sp>
            <p:nvSpPr>
              <p:cNvPr id="22" name="Freeform 16"/>
              <p:cNvSpPr>
                <a:spLocks/>
              </p:cNvSpPr>
              <p:nvPr/>
            </p:nvSpPr>
            <p:spPr bwMode="auto">
              <a:xfrm>
                <a:off x="3835400" y="2816226"/>
                <a:ext cx="234950" cy="71438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微软雅黑" panose="020B0503020204020204" pitchFamily="34" charset="-122"/>
                </a:endParaRPr>
              </a:p>
            </p:txBody>
          </p:sp>
          <p:sp>
            <p:nvSpPr>
              <p:cNvPr id="23" name="Freeform 17"/>
              <p:cNvSpPr>
                <a:spLocks/>
              </p:cNvSpPr>
              <p:nvPr/>
            </p:nvSpPr>
            <p:spPr bwMode="auto">
              <a:xfrm>
                <a:off x="3835400" y="2955926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8"/>
                    </a:cubicBez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微软雅黑" panose="020B0503020204020204" pitchFamily="34" charset="-122"/>
                </a:endParaRPr>
              </a:p>
            </p:txBody>
          </p:sp>
          <p:sp>
            <p:nvSpPr>
              <p:cNvPr id="24" name="Freeform 18"/>
              <p:cNvSpPr>
                <a:spLocks/>
              </p:cNvSpPr>
              <p:nvPr/>
            </p:nvSpPr>
            <p:spPr bwMode="auto">
              <a:xfrm>
                <a:off x="3835400" y="30972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微软雅黑" panose="020B0503020204020204" pitchFamily="34" charset="-122"/>
                </a:endParaRPr>
              </a:p>
            </p:txBody>
          </p:sp>
          <p:sp>
            <p:nvSpPr>
              <p:cNvPr id="25" name="Freeform 19"/>
              <p:cNvSpPr>
                <a:spLocks/>
              </p:cNvSpPr>
              <p:nvPr/>
            </p:nvSpPr>
            <p:spPr bwMode="auto">
              <a:xfrm>
                <a:off x="3835400" y="3235326"/>
                <a:ext cx="234950" cy="71438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10" name="矩形 259"/>
            <p:cNvSpPr>
              <a:spLocks noChangeArrowheads="1"/>
            </p:cNvSpPr>
            <p:nvPr/>
          </p:nvSpPr>
          <p:spPr bwMode="auto">
            <a:xfrm>
              <a:off x="2306379" y="2775471"/>
              <a:ext cx="1656605" cy="5626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en-US" altLang="zh-CN" sz="2600" b="0" i="0" u="none" strike="noStrike" kern="0" cap="none" spc="0" normalizeH="0" baseline="0" noProof="0" dirty="0">
                  <a:ln>
                    <a:noFill/>
                  </a:ln>
                  <a:solidFill>
                    <a:srgbClr val="4D4D4D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  <a:sym typeface="Calibri" panose="020F0502020204030204" pitchFamily="34" charset="0"/>
                </a:rPr>
                <a:t>01</a:t>
              </a:r>
              <a:endParaRPr kumimoji="0" lang="zh-CN" altLang="en-US" sz="1300" b="0" i="0" u="none" strike="noStrike" kern="0" cap="none" spc="0" normalizeH="0" baseline="0" noProof="0" dirty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  <a:sym typeface="Calibri" panose="020F0502020204030204" pitchFamily="34" charset="0"/>
              </a:endParaRPr>
            </a:p>
          </p:txBody>
        </p:sp>
        <p:sp>
          <p:nvSpPr>
            <p:cNvPr id="11" name="矩形 259"/>
            <p:cNvSpPr>
              <a:spLocks noChangeArrowheads="1"/>
            </p:cNvSpPr>
            <p:nvPr/>
          </p:nvSpPr>
          <p:spPr bwMode="auto">
            <a:xfrm>
              <a:off x="2385140" y="3684560"/>
              <a:ext cx="1577843" cy="12637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zh-CN" altLang="en-US" sz="20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  <a:sym typeface="Calibri" panose="020F0502020204030204" pitchFamily="34" charset="0"/>
                </a:rPr>
                <a:t>章节</a:t>
              </a:r>
              <a:endParaRPr kumimoji="0" lang="en-US" altLang="zh-CN" sz="10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  <a:sym typeface="Calibri" panose="020F0502020204030204" pitchFamily="34" charset="0"/>
              </a:endParaRP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en-US" altLang="zh-CN" sz="32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  <a:sym typeface="Calibri" panose="020F0502020204030204" pitchFamily="34" charset="0"/>
                </a:rPr>
                <a:t>PART</a:t>
              </a:r>
              <a:endParaRPr kumimoji="0" lang="en-US" altLang="zh-CN" sz="3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  <a:sym typeface="Calibri" panose="020F050202020403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80853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conveyor dir="l"/>
      </p:transition>
    </mc:Choice>
    <mc:Fallback xmlns="">
      <p:transition spd="slow" advClick="0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22294" y="197427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公司概述</a:t>
            </a:r>
          </a:p>
        </p:txBody>
      </p:sp>
      <p:sp>
        <p:nvSpPr>
          <p:cNvPr id="4" name="圆角矩形 3"/>
          <p:cNvSpPr/>
          <p:nvPr/>
        </p:nvSpPr>
        <p:spPr>
          <a:xfrm>
            <a:off x="1077637" y="919707"/>
            <a:ext cx="3010707" cy="3729466"/>
          </a:xfrm>
          <a:prstGeom prst="roundRect">
            <a:avLst>
              <a:gd name="adj" fmla="val 3967"/>
            </a:avLst>
          </a:prstGeom>
          <a:solidFill>
            <a:schemeClr val="tx2">
              <a:lumMod val="75000"/>
              <a:alpha val="79999"/>
            </a:schemeClr>
          </a:solidFill>
          <a:ln>
            <a:noFill/>
          </a:ln>
        </p:spPr>
        <p:txBody>
          <a:bodyPr anchor="ctr"/>
          <a:lstStyle/>
          <a:p>
            <a:pPr algn="ctr" defTabSz="914400"/>
            <a:endParaRPr lang="zh-CN" altLang="en-US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427990" y="1110477"/>
            <a:ext cx="3694751" cy="3453532"/>
          </a:xfrm>
          <a:prstGeom prst="rect">
            <a:avLst/>
          </a:prstGeom>
          <a:solidFill>
            <a:srgbClr val="FF9999">
              <a:alpha val="4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6" tIns="34289" rIns="68576" bIns="34289" anchor="ctr"/>
          <a:lstStyle/>
          <a:p>
            <a:pPr algn="ctr"/>
            <a:endParaRPr lang="zh-CN" altLang="en-US" dirty="0">
              <a:solidFill>
                <a:prstClr val="white"/>
              </a:solidFill>
              <a:ea typeface="微软雅黑" panose="020B0503020204020204" pitchFamily="34" charset="-122"/>
            </a:endParaRPr>
          </a:p>
        </p:txBody>
      </p:sp>
      <p:graphicFrame>
        <p:nvGraphicFramePr>
          <p:cNvPr id="6" name="表格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781915"/>
              </p:ext>
            </p:extLst>
          </p:nvPr>
        </p:nvGraphicFramePr>
        <p:xfrm>
          <a:off x="4576358" y="1347616"/>
          <a:ext cx="3382010" cy="29984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9100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910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43342">
                <a:tc>
                  <a:txBody>
                    <a:bodyPr/>
                    <a:lstStyle/>
                    <a:p>
                      <a:endParaRPr lang="zh-CN" altLang="en-US" sz="1800" dirty="0">
                        <a:ea typeface="微软雅黑" panose="020B0503020204020204" pitchFamily="34" charset="-122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ea typeface="微软雅黑" panose="020B0503020204020204" pitchFamily="34" charset="-122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25855">
                <a:tc>
                  <a:txBody>
                    <a:bodyPr/>
                    <a:lstStyle/>
                    <a:p>
                      <a:endParaRPr lang="zh-CN" altLang="en-US" sz="1800" dirty="0">
                        <a:ea typeface="微软雅黑" panose="020B0503020204020204" pitchFamily="34" charset="-122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ea typeface="微软雅黑" panose="020B0503020204020204" pitchFamily="34" charset="-122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25855">
                <a:tc>
                  <a:txBody>
                    <a:bodyPr/>
                    <a:lstStyle/>
                    <a:p>
                      <a:endParaRPr lang="zh-CN" altLang="en-US" sz="1800" dirty="0">
                        <a:ea typeface="微软雅黑" panose="020B0503020204020204" pitchFamily="34" charset="-122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ea typeface="微软雅黑" panose="020B0503020204020204" pitchFamily="34" charset="-122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25855">
                <a:tc>
                  <a:txBody>
                    <a:bodyPr/>
                    <a:lstStyle/>
                    <a:p>
                      <a:endParaRPr lang="zh-CN" altLang="en-US" sz="1800" dirty="0">
                        <a:ea typeface="微软雅黑" panose="020B0503020204020204" pitchFamily="34" charset="-122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ea typeface="微软雅黑" panose="020B0503020204020204" pitchFamily="34" charset="-122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25855">
                <a:tc>
                  <a:txBody>
                    <a:bodyPr/>
                    <a:lstStyle/>
                    <a:p>
                      <a:endParaRPr lang="zh-CN" altLang="en-US" sz="1800" dirty="0">
                        <a:ea typeface="微软雅黑" panose="020B0503020204020204" pitchFamily="34" charset="-122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ea typeface="微软雅黑" panose="020B0503020204020204" pitchFamily="34" charset="-122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25855">
                <a:tc>
                  <a:txBody>
                    <a:bodyPr/>
                    <a:lstStyle/>
                    <a:p>
                      <a:endParaRPr lang="zh-CN" altLang="en-US" sz="1800" dirty="0">
                        <a:ea typeface="微软雅黑" panose="020B0503020204020204" pitchFamily="34" charset="-122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ea typeface="微软雅黑" panose="020B0503020204020204" pitchFamily="34" charset="-122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25855">
                <a:tc>
                  <a:txBody>
                    <a:bodyPr/>
                    <a:lstStyle/>
                    <a:p>
                      <a:endParaRPr lang="zh-CN" altLang="en-US" sz="1800" dirty="0">
                        <a:ea typeface="微软雅黑" panose="020B0503020204020204" pitchFamily="34" charset="-122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ea typeface="微软雅黑" panose="020B0503020204020204" pitchFamily="34" charset="-122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7" name="矩形 47">
            <a:extLst>
              <a:ext uri="{FF2B5EF4-FFF2-40B4-BE49-F238E27FC236}">
                <a16:creationId xmlns:a16="http://schemas.microsoft.com/office/drawing/2014/main" id="{EC470BED-B9F6-4A4E-B1F0-E860D4F670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02499" y="1391225"/>
            <a:ext cx="2945720" cy="2932721"/>
          </a:xfrm>
          <a:prstGeom prst="rect">
            <a:avLst/>
          </a:prstGeom>
          <a:noFill/>
          <a:ln>
            <a:noFill/>
          </a:ln>
        </p:spPr>
        <p:txBody>
          <a:bodyPr wrap="square" lIns="51430" tIns="25715" rIns="51430" bIns="25715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defTabSz="514312">
              <a:lnSpc>
                <a:spcPct val="130000"/>
              </a:lnSpc>
              <a:spcBef>
                <a:spcPct val="0"/>
              </a:spcBef>
              <a:buNone/>
              <a:defRPr/>
            </a:pP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    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 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有家（中国）行业有限公司是一家专注于熊猫产品及服务的综合性公司，在行业内拥有领先地位。在此录入上述图表的综合描述说明，在此录入上述图表的综合描述说明。在此录入上述图表的综合描述说明。在此录入上述图表的综合描述说明。在此录入上述图表的综合描述说明。在此录入上述图表的综合描述说明。在此录入上述图表的综合描述说明。在此录入上述图表的综合描述说明。在此录入上述图表的综合描述说明。在此录入上述图表的综合描述说明。</a:t>
            </a:r>
            <a:endParaRPr lang="zh-CN" altLang="en-US" sz="1000" dirty="0">
              <a:solidFill>
                <a:schemeClr val="tx1">
                  <a:lumMod val="65000"/>
                  <a:lumOff val="35000"/>
                </a:schemeClr>
              </a:solidFill>
              <a:sym typeface="微软雅黑" pitchFamily="34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1179846" y="826121"/>
            <a:ext cx="2761156" cy="3737888"/>
            <a:chOff x="2148824" y="1500199"/>
            <a:chExt cx="3169740" cy="4769514"/>
          </a:xfrm>
        </p:grpSpPr>
        <p:sp>
          <p:nvSpPr>
            <p:cNvPr id="9" name="矩形 8"/>
            <p:cNvSpPr/>
            <p:nvPr/>
          </p:nvSpPr>
          <p:spPr>
            <a:xfrm>
              <a:off x="2148824" y="1728281"/>
              <a:ext cx="3169740" cy="4541432"/>
            </a:xfrm>
            <a:prstGeom prst="rect">
              <a:avLst/>
            </a:prstGeom>
            <a:gradFill>
              <a:gsLst>
                <a:gs pos="39000">
                  <a:schemeClr val="bg1"/>
                </a:gs>
                <a:gs pos="99000">
                  <a:schemeClr val="bg1">
                    <a:lumMod val="95000"/>
                  </a:schemeClr>
                </a:gs>
              </a:gsLst>
              <a:lin ang="21594000" scaled="0"/>
            </a:gra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10" name="椭圆 9"/>
            <p:cNvSpPr/>
            <p:nvPr/>
          </p:nvSpPr>
          <p:spPr>
            <a:xfrm>
              <a:off x="2275613" y="1791378"/>
              <a:ext cx="181837" cy="184071"/>
            </a:xfrm>
            <a:prstGeom prst="ellipse">
              <a:avLst/>
            </a:prstGeom>
            <a:noFill/>
            <a:ln w="28575">
              <a:gradFill flip="none" rotWithShape="1">
                <a:gsLst>
                  <a:gs pos="49000">
                    <a:schemeClr val="bg1">
                      <a:lumMod val="95000"/>
                    </a:schemeClr>
                  </a:gs>
                  <a:gs pos="20000">
                    <a:schemeClr val="bg2">
                      <a:lumMod val="90000"/>
                    </a:schemeClr>
                  </a:gs>
                  <a:gs pos="88000">
                    <a:schemeClr val="bg2">
                      <a:lumMod val="75000"/>
                    </a:schemeClr>
                  </a:gs>
                  <a:gs pos="62000">
                    <a:schemeClr val="bg1">
                      <a:lumMod val="95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w="127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11" name="椭圆 10"/>
            <p:cNvSpPr/>
            <p:nvPr/>
          </p:nvSpPr>
          <p:spPr>
            <a:xfrm>
              <a:off x="2618909" y="1791377"/>
              <a:ext cx="181837" cy="184071"/>
            </a:xfrm>
            <a:prstGeom prst="ellipse">
              <a:avLst/>
            </a:prstGeom>
            <a:noFill/>
            <a:ln w="28575">
              <a:gradFill flip="none" rotWithShape="1">
                <a:gsLst>
                  <a:gs pos="49000">
                    <a:schemeClr val="bg1">
                      <a:lumMod val="95000"/>
                    </a:schemeClr>
                  </a:gs>
                  <a:gs pos="20000">
                    <a:schemeClr val="bg2">
                      <a:lumMod val="90000"/>
                    </a:schemeClr>
                  </a:gs>
                  <a:gs pos="88000">
                    <a:schemeClr val="bg2">
                      <a:lumMod val="75000"/>
                    </a:schemeClr>
                  </a:gs>
                  <a:gs pos="62000">
                    <a:schemeClr val="bg1">
                      <a:lumMod val="95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w="127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12" name="椭圆 11"/>
            <p:cNvSpPr/>
            <p:nvPr/>
          </p:nvSpPr>
          <p:spPr>
            <a:xfrm>
              <a:off x="2962204" y="1791377"/>
              <a:ext cx="181837" cy="184071"/>
            </a:xfrm>
            <a:prstGeom prst="ellipse">
              <a:avLst/>
            </a:prstGeom>
            <a:noFill/>
            <a:ln w="28575">
              <a:gradFill flip="none" rotWithShape="1">
                <a:gsLst>
                  <a:gs pos="49000">
                    <a:schemeClr val="bg1">
                      <a:lumMod val="95000"/>
                    </a:schemeClr>
                  </a:gs>
                  <a:gs pos="20000">
                    <a:schemeClr val="bg2">
                      <a:lumMod val="90000"/>
                    </a:schemeClr>
                  </a:gs>
                  <a:gs pos="88000">
                    <a:schemeClr val="bg2">
                      <a:lumMod val="75000"/>
                    </a:schemeClr>
                  </a:gs>
                  <a:gs pos="62000">
                    <a:schemeClr val="bg1">
                      <a:lumMod val="95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w="127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13" name="椭圆 12"/>
            <p:cNvSpPr/>
            <p:nvPr/>
          </p:nvSpPr>
          <p:spPr>
            <a:xfrm>
              <a:off x="3305499" y="1791377"/>
              <a:ext cx="181837" cy="184071"/>
            </a:xfrm>
            <a:prstGeom prst="ellipse">
              <a:avLst/>
            </a:prstGeom>
            <a:noFill/>
            <a:ln w="28575">
              <a:gradFill flip="none" rotWithShape="1">
                <a:gsLst>
                  <a:gs pos="49000">
                    <a:schemeClr val="bg1">
                      <a:lumMod val="95000"/>
                    </a:schemeClr>
                  </a:gs>
                  <a:gs pos="20000">
                    <a:schemeClr val="bg2">
                      <a:lumMod val="90000"/>
                    </a:schemeClr>
                  </a:gs>
                  <a:gs pos="88000">
                    <a:schemeClr val="bg2">
                      <a:lumMod val="75000"/>
                    </a:schemeClr>
                  </a:gs>
                  <a:gs pos="62000">
                    <a:schemeClr val="bg1">
                      <a:lumMod val="95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w="127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14" name="椭圆 13"/>
            <p:cNvSpPr/>
            <p:nvPr/>
          </p:nvSpPr>
          <p:spPr>
            <a:xfrm>
              <a:off x="3648794" y="1791377"/>
              <a:ext cx="181837" cy="184071"/>
            </a:xfrm>
            <a:prstGeom prst="ellipse">
              <a:avLst/>
            </a:prstGeom>
            <a:noFill/>
            <a:ln w="28575">
              <a:gradFill flip="none" rotWithShape="1">
                <a:gsLst>
                  <a:gs pos="49000">
                    <a:schemeClr val="bg1">
                      <a:lumMod val="95000"/>
                    </a:schemeClr>
                  </a:gs>
                  <a:gs pos="20000">
                    <a:schemeClr val="bg2">
                      <a:lumMod val="90000"/>
                    </a:schemeClr>
                  </a:gs>
                  <a:gs pos="88000">
                    <a:schemeClr val="bg2">
                      <a:lumMod val="75000"/>
                    </a:schemeClr>
                  </a:gs>
                  <a:gs pos="62000">
                    <a:schemeClr val="bg1">
                      <a:lumMod val="95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w="127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15" name="椭圆 14"/>
            <p:cNvSpPr/>
            <p:nvPr/>
          </p:nvSpPr>
          <p:spPr>
            <a:xfrm>
              <a:off x="4021780" y="1791377"/>
              <a:ext cx="181837" cy="184071"/>
            </a:xfrm>
            <a:prstGeom prst="ellipse">
              <a:avLst/>
            </a:prstGeom>
            <a:noFill/>
            <a:ln w="28575">
              <a:gradFill flip="none" rotWithShape="1">
                <a:gsLst>
                  <a:gs pos="49000">
                    <a:schemeClr val="bg1">
                      <a:lumMod val="95000"/>
                    </a:schemeClr>
                  </a:gs>
                  <a:gs pos="20000">
                    <a:schemeClr val="bg2">
                      <a:lumMod val="90000"/>
                    </a:schemeClr>
                  </a:gs>
                  <a:gs pos="88000">
                    <a:schemeClr val="bg2">
                      <a:lumMod val="75000"/>
                    </a:schemeClr>
                  </a:gs>
                  <a:gs pos="62000">
                    <a:schemeClr val="bg1">
                      <a:lumMod val="95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w="127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16" name="椭圆 15"/>
            <p:cNvSpPr/>
            <p:nvPr/>
          </p:nvSpPr>
          <p:spPr>
            <a:xfrm>
              <a:off x="4365075" y="1791377"/>
              <a:ext cx="181837" cy="184071"/>
            </a:xfrm>
            <a:prstGeom prst="ellipse">
              <a:avLst/>
            </a:prstGeom>
            <a:noFill/>
            <a:ln w="28575">
              <a:gradFill flip="none" rotWithShape="1">
                <a:gsLst>
                  <a:gs pos="49000">
                    <a:schemeClr val="bg1">
                      <a:lumMod val="95000"/>
                    </a:schemeClr>
                  </a:gs>
                  <a:gs pos="20000">
                    <a:schemeClr val="bg2">
                      <a:lumMod val="90000"/>
                    </a:schemeClr>
                  </a:gs>
                  <a:gs pos="88000">
                    <a:schemeClr val="bg2">
                      <a:lumMod val="75000"/>
                    </a:schemeClr>
                  </a:gs>
                  <a:gs pos="62000">
                    <a:schemeClr val="bg1">
                      <a:lumMod val="95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w="127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17" name="椭圆 16"/>
            <p:cNvSpPr/>
            <p:nvPr/>
          </p:nvSpPr>
          <p:spPr>
            <a:xfrm>
              <a:off x="4709161" y="1791377"/>
              <a:ext cx="181837" cy="184071"/>
            </a:xfrm>
            <a:prstGeom prst="ellipse">
              <a:avLst/>
            </a:prstGeom>
            <a:noFill/>
            <a:ln w="28575">
              <a:gradFill flip="none" rotWithShape="1">
                <a:gsLst>
                  <a:gs pos="49000">
                    <a:schemeClr val="bg1">
                      <a:lumMod val="95000"/>
                    </a:schemeClr>
                  </a:gs>
                  <a:gs pos="20000">
                    <a:schemeClr val="bg2">
                      <a:lumMod val="90000"/>
                    </a:schemeClr>
                  </a:gs>
                  <a:gs pos="88000">
                    <a:schemeClr val="bg2">
                      <a:lumMod val="75000"/>
                    </a:schemeClr>
                  </a:gs>
                  <a:gs pos="62000">
                    <a:schemeClr val="bg1">
                      <a:lumMod val="95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w="127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18" name="椭圆 17"/>
            <p:cNvSpPr/>
            <p:nvPr/>
          </p:nvSpPr>
          <p:spPr>
            <a:xfrm>
              <a:off x="5052456" y="1791377"/>
              <a:ext cx="181837" cy="184071"/>
            </a:xfrm>
            <a:prstGeom prst="ellipse">
              <a:avLst/>
            </a:prstGeom>
            <a:noFill/>
            <a:ln w="28575">
              <a:gradFill flip="none" rotWithShape="1">
                <a:gsLst>
                  <a:gs pos="49000">
                    <a:schemeClr val="bg1">
                      <a:lumMod val="95000"/>
                    </a:schemeClr>
                  </a:gs>
                  <a:gs pos="20000">
                    <a:schemeClr val="bg2">
                      <a:lumMod val="90000"/>
                    </a:schemeClr>
                  </a:gs>
                  <a:gs pos="88000">
                    <a:schemeClr val="bg2">
                      <a:lumMod val="75000"/>
                    </a:schemeClr>
                  </a:gs>
                  <a:gs pos="62000">
                    <a:schemeClr val="bg1">
                      <a:lumMod val="95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w="127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微软雅黑" panose="020B0503020204020204" pitchFamily="34" charset="-122"/>
              </a:endParaRPr>
            </a:p>
          </p:txBody>
        </p:sp>
        <p:grpSp>
          <p:nvGrpSpPr>
            <p:cNvPr id="19" name="组合 18"/>
            <p:cNvGrpSpPr/>
            <p:nvPr/>
          </p:nvGrpSpPr>
          <p:grpSpPr>
            <a:xfrm>
              <a:off x="2333594" y="1510575"/>
              <a:ext cx="68082" cy="412580"/>
              <a:chOff x="2333594" y="1510575"/>
              <a:chExt cx="68082" cy="412580"/>
            </a:xfrm>
          </p:grpSpPr>
          <p:sp>
            <p:nvSpPr>
              <p:cNvPr id="44" name="圆角矩形 43"/>
              <p:cNvSpPr/>
              <p:nvPr/>
            </p:nvSpPr>
            <p:spPr>
              <a:xfrm rot="5400000">
                <a:off x="2143332" y="1701579"/>
                <a:ext cx="411838" cy="31313"/>
              </a:xfrm>
              <a:prstGeom prst="roundRect">
                <a:avLst/>
              </a:prstGeom>
              <a:gradFill flip="none" rotWithShape="1">
                <a:gsLst>
                  <a:gs pos="13000">
                    <a:schemeClr val="bg2">
                      <a:lumMod val="75000"/>
                    </a:schemeClr>
                  </a:gs>
                  <a:gs pos="79000">
                    <a:schemeClr val="bg1"/>
                  </a:gs>
                  <a:gs pos="31000">
                    <a:schemeClr val="bg1"/>
                  </a:gs>
                  <a:gs pos="93000">
                    <a:schemeClr val="bg2">
                      <a:lumMod val="75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 prstMaterial="metal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ea typeface="微软雅黑" panose="020B0503020204020204" pitchFamily="34" charset="-122"/>
                </a:endParaRPr>
              </a:p>
            </p:txBody>
          </p:sp>
          <p:sp>
            <p:nvSpPr>
              <p:cNvPr id="45" name="圆角矩形 44"/>
              <p:cNvSpPr/>
              <p:nvPr/>
            </p:nvSpPr>
            <p:spPr>
              <a:xfrm rot="5400000">
                <a:off x="2180101" y="1700837"/>
                <a:ext cx="411838" cy="31313"/>
              </a:xfrm>
              <a:prstGeom prst="roundRect">
                <a:avLst/>
              </a:prstGeom>
              <a:gradFill flip="none" rotWithShape="1">
                <a:gsLst>
                  <a:gs pos="13000">
                    <a:schemeClr val="bg2">
                      <a:lumMod val="75000"/>
                    </a:schemeClr>
                  </a:gs>
                  <a:gs pos="79000">
                    <a:schemeClr val="bg1"/>
                  </a:gs>
                  <a:gs pos="31000">
                    <a:schemeClr val="bg1"/>
                  </a:gs>
                  <a:gs pos="93000">
                    <a:schemeClr val="bg2">
                      <a:lumMod val="75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 prstMaterial="metal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>
              <a:off x="2676606" y="1504454"/>
              <a:ext cx="68082" cy="412580"/>
              <a:chOff x="2333594" y="1510575"/>
              <a:chExt cx="68082" cy="412580"/>
            </a:xfrm>
          </p:grpSpPr>
          <p:sp>
            <p:nvSpPr>
              <p:cNvPr id="42" name="圆角矩形 41"/>
              <p:cNvSpPr/>
              <p:nvPr/>
            </p:nvSpPr>
            <p:spPr>
              <a:xfrm rot="5400000">
                <a:off x="2143332" y="1701579"/>
                <a:ext cx="411838" cy="31313"/>
              </a:xfrm>
              <a:prstGeom prst="roundRect">
                <a:avLst/>
              </a:prstGeom>
              <a:gradFill flip="none" rotWithShape="1">
                <a:gsLst>
                  <a:gs pos="13000">
                    <a:schemeClr val="bg2">
                      <a:lumMod val="75000"/>
                    </a:schemeClr>
                  </a:gs>
                  <a:gs pos="79000">
                    <a:schemeClr val="bg1"/>
                  </a:gs>
                  <a:gs pos="31000">
                    <a:schemeClr val="bg1"/>
                  </a:gs>
                  <a:gs pos="93000">
                    <a:schemeClr val="bg2">
                      <a:lumMod val="75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 prstMaterial="metal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ea typeface="微软雅黑" panose="020B0503020204020204" pitchFamily="34" charset="-122"/>
                </a:endParaRPr>
              </a:p>
            </p:txBody>
          </p:sp>
          <p:sp>
            <p:nvSpPr>
              <p:cNvPr id="43" name="圆角矩形 42"/>
              <p:cNvSpPr/>
              <p:nvPr/>
            </p:nvSpPr>
            <p:spPr>
              <a:xfrm rot="5400000">
                <a:off x="2180101" y="1700837"/>
                <a:ext cx="411838" cy="31313"/>
              </a:xfrm>
              <a:prstGeom prst="roundRect">
                <a:avLst/>
              </a:prstGeom>
              <a:gradFill flip="none" rotWithShape="1">
                <a:gsLst>
                  <a:gs pos="13000">
                    <a:schemeClr val="bg2">
                      <a:lumMod val="75000"/>
                    </a:schemeClr>
                  </a:gs>
                  <a:gs pos="79000">
                    <a:schemeClr val="bg1"/>
                  </a:gs>
                  <a:gs pos="31000">
                    <a:schemeClr val="bg1"/>
                  </a:gs>
                  <a:gs pos="93000">
                    <a:schemeClr val="bg2">
                      <a:lumMod val="75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 prstMaterial="metal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>
              <a:off x="3017941" y="1510575"/>
              <a:ext cx="68082" cy="412580"/>
              <a:chOff x="2333594" y="1510575"/>
              <a:chExt cx="68082" cy="412580"/>
            </a:xfrm>
          </p:grpSpPr>
          <p:sp>
            <p:nvSpPr>
              <p:cNvPr id="40" name="圆角矩形 39"/>
              <p:cNvSpPr/>
              <p:nvPr/>
            </p:nvSpPr>
            <p:spPr>
              <a:xfrm rot="5400000">
                <a:off x="2143332" y="1701579"/>
                <a:ext cx="411838" cy="31313"/>
              </a:xfrm>
              <a:prstGeom prst="roundRect">
                <a:avLst/>
              </a:prstGeom>
              <a:gradFill flip="none" rotWithShape="1">
                <a:gsLst>
                  <a:gs pos="13000">
                    <a:schemeClr val="bg2">
                      <a:lumMod val="75000"/>
                    </a:schemeClr>
                  </a:gs>
                  <a:gs pos="79000">
                    <a:schemeClr val="bg1"/>
                  </a:gs>
                  <a:gs pos="31000">
                    <a:schemeClr val="bg1"/>
                  </a:gs>
                  <a:gs pos="93000">
                    <a:schemeClr val="bg2">
                      <a:lumMod val="75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 prstMaterial="metal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ea typeface="微软雅黑" panose="020B0503020204020204" pitchFamily="34" charset="-122"/>
                </a:endParaRPr>
              </a:p>
            </p:txBody>
          </p:sp>
          <p:sp>
            <p:nvSpPr>
              <p:cNvPr id="41" name="圆角矩形 40"/>
              <p:cNvSpPr/>
              <p:nvPr/>
            </p:nvSpPr>
            <p:spPr>
              <a:xfrm rot="5400000">
                <a:off x="2180101" y="1700837"/>
                <a:ext cx="411838" cy="31313"/>
              </a:xfrm>
              <a:prstGeom prst="roundRect">
                <a:avLst/>
              </a:prstGeom>
              <a:gradFill flip="none" rotWithShape="1">
                <a:gsLst>
                  <a:gs pos="13000">
                    <a:schemeClr val="bg2">
                      <a:lumMod val="75000"/>
                    </a:schemeClr>
                  </a:gs>
                  <a:gs pos="79000">
                    <a:schemeClr val="bg1"/>
                  </a:gs>
                  <a:gs pos="31000">
                    <a:schemeClr val="bg1"/>
                  </a:gs>
                  <a:gs pos="93000">
                    <a:schemeClr val="bg2">
                      <a:lumMod val="75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 prstMaterial="metal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22" name="组合 21"/>
            <p:cNvGrpSpPr/>
            <p:nvPr/>
          </p:nvGrpSpPr>
          <p:grpSpPr>
            <a:xfrm>
              <a:off x="3363109" y="1504453"/>
              <a:ext cx="68082" cy="412580"/>
              <a:chOff x="2333594" y="1510575"/>
              <a:chExt cx="68082" cy="412580"/>
            </a:xfrm>
          </p:grpSpPr>
          <p:sp>
            <p:nvSpPr>
              <p:cNvPr id="38" name="圆角矩形 37"/>
              <p:cNvSpPr/>
              <p:nvPr/>
            </p:nvSpPr>
            <p:spPr>
              <a:xfrm rot="5400000">
                <a:off x="2143332" y="1701579"/>
                <a:ext cx="411838" cy="31313"/>
              </a:xfrm>
              <a:prstGeom prst="roundRect">
                <a:avLst/>
              </a:prstGeom>
              <a:gradFill flip="none" rotWithShape="1">
                <a:gsLst>
                  <a:gs pos="13000">
                    <a:schemeClr val="bg2">
                      <a:lumMod val="75000"/>
                    </a:schemeClr>
                  </a:gs>
                  <a:gs pos="79000">
                    <a:schemeClr val="bg1"/>
                  </a:gs>
                  <a:gs pos="31000">
                    <a:schemeClr val="bg1"/>
                  </a:gs>
                  <a:gs pos="93000">
                    <a:schemeClr val="bg2">
                      <a:lumMod val="75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 prstMaterial="metal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ea typeface="微软雅黑" panose="020B0503020204020204" pitchFamily="34" charset="-122"/>
                </a:endParaRPr>
              </a:p>
            </p:txBody>
          </p:sp>
          <p:sp>
            <p:nvSpPr>
              <p:cNvPr id="39" name="圆角矩形 38"/>
              <p:cNvSpPr/>
              <p:nvPr/>
            </p:nvSpPr>
            <p:spPr>
              <a:xfrm rot="5400000">
                <a:off x="2180101" y="1700837"/>
                <a:ext cx="411838" cy="31313"/>
              </a:xfrm>
              <a:prstGeom prst="roundRect">
                <a:avLst/>
              </a:prstGeom>
              <a:gradFill flip="none" rotWithShape="1">
                <a:gsLst>
                  <a:gs pos="13000">
                    <a:schemeClr val="bg2">
                      <a:lumMod val="75000"/>
                    </a:schemeClr>
                  </a:gs>
                  <a:gs pos="79000">
                    <a:schemeClr val="bg1"/>
                  </a:gs>
                  <a:gs pos="31000">
                    <a:schemeClr val="bg1"/>
                  </a:gs>
                  <a:gs pos="93000">
                    <a:schemeClr val="bg2">
                      <a:lumMod val="75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 prstMaterial="metal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23" name="组合 22"/>
            <p:cNvGrpSpPr/>
            <p:nvPr/>
          </p:nvGrpSpPr>
          <p:grpSpPr>
            <a:xfrm>
              <a:off x="3707169" y="1503712"/>
              <a:ext cx="68082" cy="412580"/>
              <a:chOff x="2333594" y="1510575"/>
              <a:chExt cx="68082" cy="412580"/>
            </a:xfrm>
          </p:grpSpPr>
          <p:sp>
            <p:nvSpPr>
              <p:cNvPr id="36" name="圆角矩形 35"/>
              <p:cNvSpPr/>
              <p:nvPr/>
            </p:nvSpPr>
            <p:spPr>
              <a:xfrm rot="5400000">
                <a:off x="2143332" y="1701579"/>
                <a:ext cx="411838" cy="31313"/>
              </a:xfrm>
              <a:prstGeom prst="roundRect">
                <a:avLst/>
              </a:prstGeom>
              <a:gradFill flip="none" rotWithShape="1">
                <a:gsLst>
                  <a:gs pos="13000">
                    <a:schemeClr val="bg2">
                      <a:lumMod val="75000"/>
                    </a:schemeClr>
                  </a:gs>
                  <a:gs pos="79000">
                    <a:schemeClr val="bg1"/>
                  </a:gs>
                  <a:gs pos="31000">
                    <a:schemeClr val="bg1"/>
                  </a:gs>
                  <a:gs pos="93000">
                    <a:schemeClr val="bg2">
                      <a:lumMod val="75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 prstMaterial="metal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ea typeface="微软雅黑" panose="020B0503020204020204" pitchFamily="34" charset="-122"/>
                </a:endParaRPr>
              </a:p>
            </p:txBody>
          </p:sp>
          <p:sp>
            <p:nvSpPr>
              <p:cNvPr id="37" name="圆角矩形 36"/>
              <p:cNvSpPr/>
              <p:nvPr/>
            </p:nvSpPr>
            <p:spPr>
              <a:xfrm rot="5400000">
                <a:off x="2180101" y="1700837"/>
                <a:ext cx="411838" cy="31313"/>
              </a:xfrm>
              <a:prstGeom prst="roundRect">
                <a:avLst/>
              </a:prstGeom>
              <a:gradFill flip="none" rotWithShape="1">
                <a:gsLst>
                  <a:gs pos="13000">
                    <a:schemeClr val="bg2">
                      <a:lumMod val="75000"/>
                    </a:schemeClr>
                  </a:gs>
                  <a:gs pos="79000">
                    <a:schemeClr val="bg1"/>
                  </a:gs>
                  <a:gs pos="31000">
                    <a:schemeClr val="bg1"/>
                  </a:gs>
                  <a:gs pos="93000">
                    <a:schemeClr val="bg2">
                      <a:lumMod val="75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 prstMaterial="metal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24" name="组合 23"/>
            <p:cNvGrpSpPr/>
            <p:nvPr/>
          </p:nvGrpSpPr>
          <p:grpSpPr>
            <a:xfrm>
              <a:off x="4079903" y="1503711"/>
              <a:ext cx="68082" cy="412580"/>
              <a:chOff x="2333594" y="1510575"/>
              <a:chExt cx="68082" cy="412580"/>
            </a:xfrm>
          </p:grpSpPr>
          <p:sp>
            <p:nvSpPr>
              <p:cNvPr id="34" name="圆角矩形 33"/>
              <p:cNvSpPr/>
              <p:nvPr/>
            </p:nvSpPr>
            <p:spPr>
              <a:xfrm rot="5400000">
                <a:off x="2143332" y="1701579"/>
                <a:ext cx="411838" cy="31313"/>
              </a:xfrm>
              <a:prstGeom prst="roundRect">
                <a:avLst/>
              </a:prstGeom>
              <a:gradFill flip="none" rotWithShape="1">
                <a:gsLst>
                  <a:gs pos="13000">
                    <a:schemeClr val="bg2">
                      <a:lumMod val="75000"/>
                    </a:schemeClr>
                  </a:gs>
                  <a:gs pos="79000">
                    <a:schemeClr val="bg1"/>
                  </a:gs>
                  <a:gs pos="31000">
                    <a:schemeClr val="bg1"/>
                  </a:gs>
                  <a:gs pos="93000">
                    <a:schemeClr val="bg2">
                      <a:lumMod val="75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 prstMaterial="metal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ea typeface="微软雅黑" panose="020B0503020204020204" pitchFamily="34" charset="-122"/>
                </a:endParaRPr>
              </a:p>
            </p:txBody>
          </p:sp>
          <p:sp>
            <p:nvSpPr>
              <p:cNvPr id="35" name="圆角矩形 34"/>
              <p:cNvSpPr/>
              <p:nvPr/>
            </p:nvSpPr>
            <p:spPr>
              <a:xfrm rot="5400000">
                <a:off x="2180101" y="1700837"/>
                <a:ext cx="411838" cy="31313"/>
              </a:xfrm>
              <a:prstGeom prst="roundRect">
                <a:avLst/>
              </a:prstGeom>
              <a:gradFill flip="none" rotWithShape="1">
                <a:gsLst>
                  <a:gs pos="13000">
                    <a:schemeClr val="bg2">
                      <a:lumMod val="75000"/>
                    </a:schemeClr>
                  </a:gs>
                  <a:gs pos="79000">
                    <a:schemeClr val="bg1"/>
                  </a:gs>
                  <a:gs pos="31000">
                    <a:schemeClr val="bg1"/>
                  </a:gs>
                  <a:gs pos="93000">
                    <a:schemeClr val="bg2">
                      <a:lumMod val="75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 prstMaterial="metal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25" name="组合 24"/>
            <p:cNvGrpSpPr/>
            <p:nvPr/>
          </p:nvGrpSpPr>
          <p:grpSpPr>
            <a:xfrm>
              <a:off x="4421952" y="1500941"/>
              <a:ext cx="68082" cy="412580"/>
              <a:chOff x="2333594" y="1510575"/>
              <a:chExt cx="68082" cy="412580"/>
            </a:xfrm>
          </p:grpSpPr>
          <p:sp>
            <p:nvSpPr>
              <p:cNvPr id="32" name="圆角矩形 31"/>
              <p:cNvSpPr/>
              <p:nvPr/>
            </p:nvSpPr>
            <p:spPr>
              <a:xfrm rot="5400000">
                <a:off x="2143332" y="1701579"/>
                <a:ext cx="411838" cy="31313"/>
              </a:xfrm>
              <a:prstGeom prst="roundRect">
                <a:avLst/>
              </a:prstGeom>
              <a:gradFill flip="none" rotWithShape="1">
                <a:gsLst>
                  <a:gs pos="13000">
                    <a:schemeClr val="bg2">
                      <a:lumMod val="75000"/>
                    </a:schemeClr>
                  </a:gs>
                  <a:gs pos="79000">
                    <a:schemeClr val="bg1"/>
                  </a:gs>
                  <a:gs pos="31000">
                    <a:schemeClr val="bg1"/>
                  </a:gs>
                  <a:gs pos="93000">
                    <a:schemeClr val="bg2">
                      <a:lumMod val="75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 prstMaterial="metal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ea typeface="微软雅黑" panose="020B0503020204020204" pitchFamily="34" charset="-122"/>
                </a:endParaRPr>
              </a:p>
            </p:txBody>
          </p:sp>
          <p:sp>
            <p:nvSpPr>
              <p:cNvPr id="33" name="圆角矩形 32"/>
              <p:cNvSpPr/>
              <p:nvPr/>
            </p:nvSpPr>
            <p:spPr>
              <a:xfrm rot="5400000">
                <a:off x="2180101" y="1700837"/>
                <a:ext cx="411838" cy="31313"/>
              </a:xfrm>
              <a:prstGeom prst="roundRect">
                <a:avLst/>
              </a:prstGeom>
              <a:gradFill flip="none" rotWithShape="1">
                <a:gsLst>
                  <a:gs pos="13000">
                    <a:schemeClr val="bg2">
                      <a:lumMod val="75000"/>
                    </a:schemeClr>
                  </a:gs>
                  <a:gs pos="79000">
                    <a:schemeClr val="bg1"/>
                  </a:gs>
                  <a:gs pos="31000">
                    <a:schemeClr val="bg1"/>
                  </a:gs>
                  <a:gs pos="93000">
                    <a:schemeClr val="bg2">
                      <a:lumMod val="75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 prstMaterial="metal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26" name="组合 25"/>
            <p:cNvGrpSpPr/>
            <p:nvPr/>
          </p:nvGrpSpPr>
          <p:grpSpPr>
            <a:xfrm>
              <a:off x="4768052" y="1500985"/>
              <a:ext cx="68082" cy="412580"/>
              <a:chOff x="2333594" y="1510575"/>
              <a:chExt cx="68082" cy="412580"/>
            </a:xfrm>
          </p:grpSpPr>
          <p:sp>
            <p:nvSpPr>
              <p:cNvPr id="30" name="圆角矩形 29"/>
              <p:cNvSpPr/>
              <p:nvPr/>
            </p:nvSpPr>
            <p:spPr>
              <a:xfrm rot="5400000">
                <a:off x="2143332" y="1701579"/>
                <a:ext cx="411838" cy="31313"/>
              </a:xfrm>
              <a:prstGeom prst="roundRect">
                <a:avLst/>
              </a:prstGeom>
              <a:gradFill flip="none" rotWithShape="1">
                <a:gsLst>
                  <a:gs pos="13000">
                    <a:schemeClr val="bg2">
                      <a:lumMod val="75000"/>
                    </a:schemeClr>
                  </a:gs>
                  <a:gs pos="79000">
                    <a:schemeClr val="bg1"/>
                  </a:gs>
                  <a:gs pos="31000">
                    <a:schemeClr val="bg1"/>
                  </a:gs>
                  <a:gs pos="93000">
                    <a:schemeClr val="bg2">
                      <a:lumMod val="75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 prstMaterial="metal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ea typeface="微软雅黑" panose="020B0503020204020204" pitchFamily="34" charset="-122"/>
                </a:endParaRPr>
              </a:p>
            </p:txBody>
          </p:sp>
          <p:sp>
            <p:nvSpPr>
              <p:cNvPr id="31" name="圆角矩形 30"/>
              <p:cNvSpPr/>
              <p:nvPr/>
            </p:nvSpPr>
            <p:spPr>
              <a:xfrm rot="5400000">
                <a:off x="2180101" y="1700837"/>
                <a:ext cx="411838" cy="31313"/>
              </a:xfrm>
              <a:prstGeom prst="roundRect">
                <a:avLst/>
              </a:prstGeom>
              <a:gradFill flip="none" rotWithShape="1">
                <a:gsLst>
                  <a:gs pos="13000">
                    <a:schemeClr val="bg2">
                      <a:lumMod val="75000"/>
                    </a:schemeClr>
                  </a:gs>
                  <a:gs pos="79000">
                    <a:schemeClr val="bg1"/>
                  </a:gs>
                  <a:gs pos="31000">
                    <a:schemeClr val="bg1"/>
                  </a:gs>
                  <a:gs pos="93000">
                    <a:schemeClr val="bg2">
                      <a:lumMod val="75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 prstMaterial="metal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27" name="组合 26"/>
            <p:cNvGrpSpPr/>
            <p:nvPr/>
          </p:nvGrpSpPr>
          <p:grpSpPr>
            <a:xfrm>
              <a:off x="5111755" y="1500199"/>
              <a:ext cx="68082" cy="412580"/>
              <a:chOff x="2333594" y="1510575"/>
              <a:chExt cx="68082" cy="412580"/>
            </a:xfrm>
          </p:grpSpPr>
          <p:sp>
            <p:nvSpPr>
              <p:cNvPr id="28" name="圆角矩形 27"/>
              <p:cNvSpPr/>
              <p:nvPr/>
            </p:nvSpPr>
            <p:spPr>
              <a:xfrm rot="5400000">
                <a:off x="2143332" y="1701579"/>
                <a:ext cx="411838" cy="31313"/>
              </a:xfrm>
              <a:prstGeom prst="roundRect">
                <a:avLst/>
              </a:prstGeom>
              <a:gradFill flip="none" rotWithShape="1">
                <a:gsLst>
                  <a:gs pos="13000">
                    <a:schemeClr val="bg2">
                      <a:lumMod val="75000"/>
                    </a:schemeClr>
                  </a:gs>
                  <a:gs pos="79000">
                    <a:schemeClr val="bg1"/>
                  </a:gs>
                  <a:gs pos="31000">
                    <a:schemeClr val="bg1"/>
                  </a:gs>
                  <a:gs pos="93000">
                    <a:schemeClr val="bg2">
                      <a:lumMod val="75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 prstMaterial="metal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ea typeface="微软雅黑" panose="020B0503020204020204" pitchFamily="34" charset="-122"/>
                </a:endParaRPr>
              </a:p>
            </p:txBody>
          </p:sp>
          <p:sp>
            <p:nvSpPr>
              <p:cNvPr id="29" name="圆角矩形 28"/>
              <p:cNvSpPr/>
              <p:nvPr/>
            </p:nvSpPr>
            <p:spPr>
              <a:xfrm rot="5400000">
                <a:off x="2180101" y="1700837"/>
                <a:ext cx="411838" cy="31313"/>
              </a:xfrm>
              <a:prstGeom prst="roundRect">
                <a:avLst/>
              </a:prstGeom>
              <a:gradFill flip="none" rotWithShape="1">
                <a:gsLst>
                  <a:gs pos="13000">
                    <a:schemeClr val="bg2">
                      <a:lumMod val="75000"/>
                    </a:schemeClr>
                  </a:gs>
                  <a:gs pos="79000">
                    <a:schemeClr val="bg1"/>
                  </a:gs>
                  <a:gs pos="31000">
                    <a:schemeClr val="bg1"/>
                  </a:gs>
                  <a:gs pos="93000">
                    <a:schemeClr val="bg2">
                      <a:lumMod val="75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 prstMaterial="metal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ea typeface="微软雅黑" panose="020B0503020204020204" pitchFamily="34" charset="-122"/>
                </a:endParaRPr>
              </a:p>
            </p:txBody>
          </p:sp>
        </p:grpSp>
      </p:grpSp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6889"/>
          <a:stretch/>
        </p:blipFill>
        <p:spPr bwMode="auto">
          <a:xfrm>
            <a:off x="1340799" y="1394151"/>
            <a:ext cx="2447329" cy="30719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15198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conveyor dir="l"/>
      </p:transition>
    </mc:Choice>
    <mc:Fallback xmlns="">
      <p:transition spd="slow" advClick="0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animBg="1"/>
      <p:bldP spid="5" grpId="0" animBg="1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863921" y="1166414"/>
            <a:ext cx="4344735" cy="2258572"/>
          </a:xfrm>
          <a:prstGeom prst="rect">
            <a:avLst/>
          </a:prstGeom>
          <a:noFill/>
          <a:ln>
            <a:noFill/>
          </a:ln>
          <a:effectLst>
            <a:innerShdw blurRad="114300">
              <a:prstClr val="black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722294" y="197427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公司概述</a:t>
            </a:r>
          </a:p>
        </p:txBody>
      </p:sp>
      <p:sp>
        <p:nvSpPr>
          <p:cNvPr id="4" name="Oval 10">
            <a:extLst>
              <a:ext uri="{FF2B5EF4-FFF2-40B4-BE49-F238E27FC236}">
                <a16:creationId xmlns:a16="http://schemas.microsoft.com/office/drawing/2014/main" id="{892BB90B-6B31-4B5D-81A1-61077F295966}"/>
              </a:ext>
            </a:extLst>
          </p:cNvPr>
          <p:cNvSpPr/>
          <p:nvPr/>
        </p:nvSpPr>
        <p:spPr bwMode="auto">
          <a:xfrm>
            <a:off x="987901" y="3205275"/>
            <a:ext cx="595313" cy="597694"/>
          </a:xfrm>
          <a:prstGeom prst="ellipse">
            <a:avLst/>
          </a:prstGeom>
          <a:solidFill>
            <a:srgbClr val="FF9999"/>
          </a:solidFill>
          <a:ln>
            <a:noFill/>
          </a:ln>
        </p:spPr>
        <p:txBody>
          <a:bodyPr anchor="ctr"/>
          <a:lstStyle/>
          <a:p>
            <a:pPr algn="ctr" defTabSz="914400"/>
            <a:endParaRPr lang="en-US" dirty="0">
              <a:solidFill>
                <a:srgbClr val="008080"/>
              </a:solidFill>
              <a:latin typeface="微软雅黑" panose="020B0503020204020204" pitchFamily="34" charset="-122"/>
            </a:endParaRPr>
          </a:p>
        </p:txBody>
      </p:sp>
      <p:grpSp>
        <p:nvGrpSpPr>
          <p:cNvPr id="5" name="Group 22">
            <a:extLst>
              <a:ext uri="{FF2B5EF4-FFF2-40B4-BE49-F238E27FC236}">
                <a16:creationId xmlns:a16="http://schemas.microsoft.com/office/drawing/2014/main" id="{6ABA5E29-7556-42C8-BDEB-00C497DC5899}"/>
              </a:ext>
            </a:extLst>
          </p:cNvPr>
          <p:cNvGrpSpPr/>
          <p:nvPr/>
        </p:nvGrpSpPr>
        <p:grpSpPr bwMode="auto">
          <a:xfrm>
            <a:off x="1144856" y="3372577"/>
            <a:ext cx="266275" cy="256754"/>
            <a:chOff x="5099140" y="1309474"/>
            <a:chExt cx="439257" cy="424283"/>
          </a:xfrm>
          <a:solidFill>
            <a:schemeClr val="bg1"/>
          </a:solidFill>
        </p:grpSpPr>
        <p:sp>
          <p:nvSpPr>
            <p:cNvPr id="6" name="Rectangle 18">
              <a:extLst>
                <a:ext uri="{FF2B5EF4-FFF2-40B4-BE49-F238E27FC236}">
                  <a16:creationId xmlns:a16="http://schemas.microsoft.com/office/drawing/2014/main" id="{C6DBFBD3-9825-4937-9B0A-98DD797DB1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56374" y="1479187"/>
              <a:ext cx="47421" cy="44924"/>
            </a:xfrm>
            <a:prstGeom prst="rect">
              <a:avLst/>
            </a:prstGeom>
            <a:grpFill/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txBody>
            <a:bodyPr lIns="0" tIns="0" rIns="0" bIns="0"/>
            <a:lstStyle/>
            <a:p>
              <a:pPr algn="ctr"/>
              <a:endParaRPr lang="en-US" sz="16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7" name="Rectangle 19">
              <a:extLst>
                <a:ext uri="{FF2B5EF4-FFF2-40B4-BE49-F238E27FC236}">
                  <a16:creationId xmlns:a16="http://schemas.microsoft.com/office/drawing/2014/main" id="{7C1855BC-1A79-468F-95E0-C6E860A708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31247" y="1479187"/>
              <a:ext cx="49916" cy="44924"/>
            </a:xfrm>
            <a:prstGeom prst="rect">
              <a:avLst/>
            </a:prstGeom>
            <a:grpFill/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txBody>
            <a:bodyPr lIns="0" tIns="0" rIns="0" bIns="0"/>
            <a:lstStyle/>
            <a:p>
              <a:pPr algn="ctr"/>
              <a:endParaRPr lang="en-US" sz="16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8" name="Rectangle 20">
              <a:extLst>
                <a:ext uri="{FF2B5EF4-FFF2-40B4-BE49-F238E27FC236}">
                  <a16:creationId xmlns:a16="http://schemas.microsoft.com/office/drawing/2014/main" id="{6A90E6F0-F6D3-497F-AB55-5106258231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08617" y="1479187"/>
              <a:ext cx="49916" cy="44924"/>
            </a:xfrm>
            <a:prstGeom prst="rect">
              <a:avLst/>
            </a:prstGeom>
            <a:grpFill/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txBody>
            <a:bodyPr lIns="0" tIns="0" rIns="0" bIns="0"/>
            <a:lstStyle/>
            <a:p>
              <a:pPr algn="ctr"/>
              <a:endParaRPr lang="en-US" sz="16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9" name="Rectangle 21">
              <a:extLst>
                <a:ext uri="{FF2B5EF4-FFF2-40B4-BE49-F238E27FC236}">
                  <a16:creationId xmlns:a16="http://schemas.microsoft.com/office/drawing/2014/main" id="{C084602F-45AD-46C8-976B-23DCA3A93A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56374" y="1546573"/>
              <a:ext cx="47421" cy="47421"/>
            </a:xfrm>
            <a:prstGeom prst="rect">
              <a:avLst/>
            </a:prstGeom>
            <a:grpFill/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txBody>
            <a:bodyPr lIns="0" tIns="0" rIns="0" bIns="0"/>
            <a:lstStyle/>
            <a:p>
              <a:pPr algn="ctr"/>
              <a:endParaRPr lang="en-US" sz="16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0" name="Rectangle 22">
              <a:extLst>
                <a:ext uri="{FF2B5EF4-FFF2-40B4-BE49-F238E27FC236}">
                  <a16:creationId xmlns:a16="http://schemas.microsoft.com/office/drawing/2014/main" id="{DBB16D03-3B84-4796-A153-72CD0C6A25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31247" y="1546573"/>
              <a:ext cx="49916" cy="47421"/>
            </a:xfrm>
            <a:prstGeom prst="rect">
              <a:avLst/>
            </a:prstGeom>
            <a:grpFill/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txBody>
            <a:bodyPr lIns="0" tIns="0" rIns="0" bIns="0"/>
            <a:lstStyle/>
            <a:p>
              <a:pPr algn="ctr"/>
              <a:endParaRPr lang="en-US" sz="16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1" name="Rectangle 23">
              <a:extLst>
                <a:ext uri="{FF2B5EF4-FFF2-40B4-BE49-F238E27FC236}">
                  <a16:creationId xmlns:a16="http://schemas.microsoft.com/office/drawing/2014/main" id="{004B3491-2A71-46CC-B5F6-AAD062C457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08617" y="1546573"/>
              <a:ext cx="49916" cy="47421"/>
            </a:xfrm>
            <a:prstGeom prst="rect">
              <a:avLst/>
            </a:prstGeom>
            <a:grpFill/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txBody>
            <a:bodyPr lIns="0" tIns="0" rIns="0" bIns="0"/>
            <a:lstStyle/>
            <a:p>
              <a:pPr algn="ctr"/>
              <a:endParaRPr lang="en-US" sz="16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2" name="Rectangle 24">
              <a:extLst>
                <a:ext uri="{FF2B5EF4-FFF2-40B4-BE49-F238E27FC236}">
                  <a16:creationId xmlns:a16="http://schemas.microsoft.com/office/drawing/2014/main" id="{6A21183C-1DC1-467A-B01B-33527E8B15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56374" y="1618951"/>
              <a:ext cx="47421" cy="44924"/>
            </a:xfrm>
            <a:prstGeom prst="rect">
              <a:avLst/>
            </a:prstGeom>
            <a:grpFill/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txBody>
            <a:bodyPr lIns="0" tIns="0" rIns="0" bIns="0"/>
            <a:lstStyle/>
            <a:p>
              <a:pPr algn="ctr"/>
              <a:endParaRPr lang="en-US" sz="16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3" name="Rectangle 25">
              <a:extLst>
                <a:ext uri="{FF2B5EF4-FFF2-40B4-BE49-F238E27FC236}">
                  <a16:creationId xmlns:a16="http://schemas.microsoft.com/office/drawing/2014/main" id="{C8CA87B7-7F7F-452E-BC59-19F7E0907B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79005" y="1546573"/>
              <a:ext cx="49916" cy="47421"/>
            </a:xfrm>
            <a:prstGeom prst="rect">
              <a:avLst/>
            </a:prstGeom>
            <a:grpFill/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txBody>
            <a:bodyPr lIns="0" tIns="0" rIns="0" bIns="0"/>
            <a:lstStyle/>
            <a:p>
              <a:pPr algn="ctr"/>
              <a:endParaRPr lang="en-US" sz="16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4" name="Rectangle 26">
              <a:extLst>
                <a:ext uri="{FF2B5EF4-FFF2-40B4-BE49-F238E27FC236}">
                  <a16:creationId xmlns:a16="http://schemas.microsoft.com/office/drawing/2014/main" id="{47C35F1E-BF67-4EBC-9CAD-3E4E04F35D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79005" y="1618951"/>
              <a:ext cx="49916" cy="44924"/>
            </a:xfrm>
            <a:prstGeom prst="rect">
              <a:avLst/>
            </a:prstGeom>
            <a:grpFill/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txBody>
            <a:bodyPr lIns="0" tIns="0" rIns="0" bIns="0"/>
            <a:lstStyle/>
            <a:p>
              <a:pPr algn="ctr"/>
              <a:endParaRPr lang="en-US" sz="16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5" name="Rectangle 27">
              <a:extLst>
                <a:ext uri="{FF2B5EF4-FFF2-40B4-BE49-F238E27FC236}">
                  <a16:creationId xmlns:a16="http://schemas.microsoft.com/office/drawing/2014/main" id="{706D3559-46B4-4114-B0BF-1230AAD3C4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31247" y="1618951"/>
              <a:ext cx="49916" cy="44924"/>
            </a:xfrm>
            <a:prstGeom prst="rect">
              <a:avLst/>
            </a:prstGeom>
            <a:grpFill/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txBody>
            <a:bodyPr lIns="0" tIns="0" rIns="0" bIns="0"/>
            <a:lstStyle/>
            <a:p>
              <a:pPr algn="ctr"/>
              <a:endParaRPr lang="en-US" sz="16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6" name="Rectangle 28">
              <a:extLst>
                <a:ext uri="{FF2B5EF4-FFF2-40B4-BE49-F238E27FC236}">
                  <a16:creationId xmlns:a16="http://schemas.microsoft.com/office/drawing/2014/main" id="{7C2BB7BB-9C6E-4149-B0D0-21052F6869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08617" y="1618951"/>
              <a:ext cx="49916" cy="44924"/>
            </a:xfrm>
            <a:prstGeom prst="rect">
              <a:avLst/>
            </a:prstGeom>
            <a:grpFill/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txBody>
            <a:bodyPr lIns="0" tIns="0" rIns="0" bIns="0"/>
            <a:lstStyle/>
            <a:p>
              <a:pPr algn="ctr"/>
              <a:endParaRPr lang="en-US" sz="16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7" name="Freeform 29">
              <a:extLst>
                <a:ext uri="{FF2B5EF4-FFF2-40B4-BE49-F238E27FC236}">
                  <a16:creationId xmlns:a16="http://schemas.microsoft.com/office/drawing/2014/main" id="{36E9F47B-D11B-4725-9A8F-3DCEEA1F3C2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99140" y="1339424"/>
              <a:ext cx="439257" cy="394333"/>
            </a:xfrm>
            <a:custGeom>
              <a:avLst/>
              <a:gdLst>
                <a:gd name="T0" fmla="*/ 174 w 176"/>
                <a:gd name="T1" fmla="*/ 0 h 158"/>
                <a:gd name="T2" fmla="*/ 150 w 176"/>
                <a:gd name="T3" fmla="*/ 0 h 158"/>
                <a:gd name="T4" fmla="*/ 150 w 176"/>
                <a:gd name="T5" fmla="*/ 16 h 158"/>
                <a:gd name="T6" fmla="*/ 126 w 176"/>
                <a:gd name="T7" fmla="*/ 16 h 158"/>
                <a:gd name="T8" fmla="*/ 126 w 176"/>
                <a:gd name="T9" fmla="*/ 0 h 158"/>
                <a:gd name="T10" fmla="*/ 52 w 176"/>
                <a:gd name="T11" fmla="*/ 0 h 158"/>
                <a:gd name="T12" fmla="*/ 52 w 176"/>
                <a:gd name="T13" fmla="*/ 16 h 158"/>
                <a:gd name="T14" fmla="*/ 28 w 176"/>
                <a:gd name="T15" fmla="*/ 16 h 158"/>
                <a:gd name="T16" fmla="*/ 28 w 176"/>
                <a:gd name="T17" fmla="*/ 0 h 158"/>
                <a:gd name="T18" fmla="*/ 0 w 176"/>
                <a:gd name="T19" fmla="*/ 0 h 158"/>
                <a:gd name="T20" fmla="*/ 0 w 176"/>
                <a:gd name="T21" fmla="*/ 158 h 158"/>
                <a:gd name="T22" fmla="*/ 13 w 176"/>
                <a:gd name="T23" fmla="*/ 158 h 158"/>
                <a:gd name="T24" fmla="*/ 162 w 176"/>
                <a:gd name="T25" fmla="*/ 158 h 158"/>
                <a:gd name="T26" fmla="*/ 176 w 176"/>
                <a:gd name="T27" fmla="*/ 158 h 158"/>
                <a:gd name="T28" fmla="*/ 174 w 176"/>
                <a:gd name="T29" fmla="*/ 0 h 158"/>
                <a:gd name="T30" fmla="*/ 162 w 176"/>
                <a:gd name="T31" fmla="*/ 144 h 158"/>
                <a:gd name="T32" fmla="*/ 13 w 176"/>
                <a:gd name="T33" fmla="*/ 144 h 158"/>
                <a:gd name="T34" fmla="*/ 13 w 176"/>
                <a:gd name="T35" fmla="*/ 44 h 158"/>
                <a:gd name="T36" fmla="*/ 162 w 176"/>
                <a:gd name="T37" fmla="*/ 44 h 158"/>
                <a:gd name="T38" fmla="*/ 162 w 176"/>
                <a:gd name="T39" fmla="*/ 144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76" h="158">
                  <a:moveTo>
                    <a:pt x="174" y="0"/>
                  </a:moveTo>
                  <a:lnTo>
                    <a:pt x="150" y="0"/>
                  </a:lnTo>
                  <a:lnTo>
                    <a:pt x="150" y="16"/>
                  </a:lnTo>
                  <a:lnTo>
                    <a:pt x="126" y="16"/>
                  </a:lnTo>
                  <a:lnTo>
                    <a:pt x="126" y="0"/>
                  </a:lnTo>
                  <a:lnTo>
                    <a:pt x="52" y="0"/>
                  </a:lnTo>
                  <a:lnTo>
                    <a:pt x="52" y="16"/>
                  </a:lnTo>
                  <a:lnTo>
                    <a:pt x="28" y="16"/>
                  </a:lnTo>
                  <a:lnTo>
                    <a:pt x="28" y="0"/>
                  </a:lnTo>
                  <a:lnTo>
                    <a:pt x="0" y="0"/>
                  </a:lnTo>
                  <a:lnTo>
                    <a:pt x="0" y="158"/>
                  </a:lnTo>
                  <a:lnTo>
                    <a:pt x="13" y="158"/>
                  </a:lnTo>
                  <a:lnTo>
                    <a:pt x="162" y="158"/>
                  </a:lnTo>
                  <a:lnTo>
                    <a:pt x="176" y="158"/>
                  </a:lnTo>
                  <a:lnTo>
                    <a:pt x="174" y="0"/>
                  </a:lnTo>
                  <a:close/>
                  <a:moveTo>
                    <a:pt x="162" y="144"/>
                  </a:moveTo>
                  <a:lnTo>
                    <a:pt x="13" y="144"/>
                  </a:lnTo>
                  <a:lnTo>
                    <a:pt x="13" y="44"/>
                  </a:lnTo>
                  <a:lnTo>
                    <a:pt x="162" y="44"/>
                  </a:lnTo>
                  <a:lnTo>
                    <a:pt x="162" y="144"/>
                  </a:lnTo>
                  <a:close/>
                </a:path>
              </a:pathLst>
            </a:custGeom>
            <a:grpFill/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txBody>
            <a:bodyPr lIns="0" tIns="0" rIns="0" bIns="0"/>
            <a:lstStyle/>
            <a:p>
              <a:pPr algn="ctr"/>
              <a:endParaRPr lang="en-US" sz="16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8" name="Rectangle 30">
              <a:extLst>
                <a:ext uri="{FF2B5EF4-FFF2-40B4-BE49-F238E27FC236}">
                  <a16:creationId xmlns:a16="http://schemas.microsoft.com/office/drawing/2014/main" id="{53273A52-AEE8-43F9-B3E1-09D02B8736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81500" y="1309474"/>
              <a:ext cx="37438" cy="59899"/>
            </a:xfrm>
            <a:prstGeom prst="rect">
              <a:avLst/>
            </a:prstGeom>
            <a:grpFill/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txBody>
            <a:bodyPr lIns="0" tIns="0" rIns="0" bIns="0"/>
            <a:lstStyle/>
            <a:p>
              <a:pPr algn="ctr"/>
              <a:endParaRPr lang="en-US" sz="16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9" name="Rectangle 31">
              <a:extLst>
                <a:ext uri="{FF2B5EF4-FFF2-40B4-BE49-F238E27FC236}">
                  <a16:creationId xmlns:a16="http://schemas.microsoft.com/office/drawing/2014/main" id="{D09E1669-676F-47B2-BCD0-C57546525D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28583" y="1309474"/>
              <a:ext cx="34941" cy="59899"/>
            </a:xfrm>
            <a:prstGeom prst="rect">
              <a:avLst/>
            </a:prstGeom>
            <a:grpFill/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txBody>
            <a:bodyPr lIns="0" tIns="0" rIns="0" bIns="0"/>
            <a:lstStyle/>
            <a:p>
              <a:pPr algn="ctr"/>
              <a:endParaRPr lang="en-US" sz="16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20" name="组合 19">
            <a:extLst>
              <a:ext uri="{FF2B5EF4-FFF2-40B4-BE49-F238E27FC236}">
                <a16:creationId xmlns:a16="http://schemas.microsoft.com/office/drawing/2014/main" id="{444ABDFB-B668-4C80-8738-8AD688E563F0}"/>
              </a:ext>
            </a:extLst>
          </p:cNvPr>
          <p:cNvGrpSpPr>
            <a:grpSpLocks/>
          </p:cNvGrpSpPr>
          <p:nvPr/>
        </p:nvGrpSpPr>
        <p:grpSpPr bwMode="auto">
          <a:xfrm>
            <a:off x="980335" y="1254243"/>
            <a:ext cx="595313" cy="598885"/>
            <a:chOff x="7423835" y="2372212"/>
            <a:chExt cx="792885" cy="797434"/>
          </a:xfrm>
        </p:grpSpPr>
        <p:sp>
          <p:nvSpPr>
            <p:cNvPr id="21" name="Oval 6">
              <a:extLst>
                <a:ext uri="{FF2B5EF4-FFF2-40B4-BE49-F238E27FC236}">
                  <a16:creationId xmlns:a16="http://schemas.microsoft.com/office/drawing/2014/main" id="{3EDE6E66-B717-4D07-BE3B-8291901F09F7}"/>
                </a:ext>
              </a:extLst>
            </p:cNvPr>
            <p:cNvSpPr/>
            <p:nvPr/>
          </p:nvSpPr>
          <p:spPr>
            <a:xfrm>
              <a:off x="7423835" y="2372212"/>
              <a:ext cx="792885" cy="797434"/>
            </a:xfrm>
            <a:prstGeom prst="ellipse">
              <a:avLst/>
            </a:prstGeom>
            <a:solidFill>
              <a:srgbClr val="007E5D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txBody>
            <a:bodyPr lIns="0" tIns="0" rIns="0" bIns="0"/>
            <a:lstStyle/>
            <a:p>
              <a:pPr algn="ctr"/>
              <a:endParaRPr lang="en-US" sz="1600">
                <a:solidFill>
                  <a:schemeClr val="bg1"/>
                </a:solidFill>
              </a:endParaRPr>
            </a:p>
          </p:txBody>
        </p:sp>
        <p:sp>
          <p:nvSpPr>
            <p:cNvPr id="22" name="Freeform 35">
              <a:extLst>
                <a:ext uri="{FF2B5EF4-FFF2-40B4-BE49-F238E27FC236}">
                  <a16:creationId xmlns:a16="http://schemas.microsoft.com/office/drawing/2014/main" id="{7B1A12D6-2998-4AF4-8661-DF263DDB7AF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609706" y="2628869"/>
              <a:ext cx="421143" cy="284121"/>
            </a:xfrm>
            <a:custGeom>
              <a:avLst/>
              <a:gdLst>
                <a:gd name="T0" fmla="*/ 362129 w 157"/>
                <a:gd name="T1" fmla="*/ 123298 h 106"/>
                <a:gd name="T2" fmla="*/ 364812 w 157"/>
                <a:gd name="T3" fmla="*/ 99174 h 106"/>
                <a:gd name="T4" fmla="*/ 265561 w 157"/>
                <a:gd name="T5" fmla="*/ 0 h 106"/>
                <a:gd name="T6" fmla="*/ 195818 w 157"/>
                <a:gd name="T7" fmla="*/ 48247 h 106"/>
                <a:gd name="T8" fmla="*/ 120710 w 157"/>
                <a:gd name="T9" fmla="*/ 21443 h 106"/>
                <a:gd name="T10" fmla="*/ 50966 w 157"/>
                <a:gd name="T11" fmla="*/ 104535 h 106"/>
                <a:gd name="T12" fmla="*/ 53649 w 157"/>
                <a:gd name="T13" fmla="*/ 125978 h 106"/>
                <a:gd name="T14" fmla="*/ 0 w 157"/>
                <a:gd name="T15" fmla="*/ 201029 h 106"/>
                <a:gd name="T16" fmla="*/ 83156 w 157"/>
                <a:gd name="T17" fmla="*/ 284121 h 106"/>
                <a:gd name="T18" fmla="*/ 337987 w 157"/>
                <a:gd name="T19" fmla="*/ 284121 h 106"/>
                <a:gd name="T20" fmla="*/ 421143 w 157"/>
                <a:gd name="T21" fmla="*/ 201029 h 106"/>
                <a:gd name="T22" fmla="*/ 362129 w 157"/>
                <a:gd name="T23" fmla="*/ 123298 h 106"/>
                <a:gd name="T24" fmla="*/ 321893 w 157"/>
                <a:gd name="T25" fmla="*/ 268039 h 106"/>
                <a:gd name="T26" fmla="*/ 211913 w 157"/>
                <a:gd name="T27" fmla="*/ 268039 h 106"/>
                <a:gd name="T28" fmla="*/ 276291 w 157"/>
                <a:gd name="T29" fmla="*/ 201029 h 106"/>
                <a:gd name="T30" fmla="*/ 273609 w 157"/>
                <a:gd name="T31" fmla="*/ 192988 h 106"/>
                <a:gd name="T32" fmla="*/ 246784 w 157"/>
                <a:gd name="T33" fmla="*/ 192988 h 106"/>
                <a:gd name="T34" fmla="*/ 246784 w 157"/>
                <a:gd name="T35" fmla="*/ 182266 h 106"/>
                <a:gd name="T36" fmla="*/ 246784 w 157"/>
                <a:gd name="T37" fmla="*/ 99174 h 106"/>
                <a:gd name="T38" fmla="*/ 241420 w 157"/>
                <a:gd name="T39" fmla="*/ 93814 h 106"/>
                <a:gd name="T40" fmla="*/ 171676 w 157"/>
                <a:gd name="T41" fmla="*/ 93814 h 106"/>
                <a:gd name="T42" fmla="*/ 166311 w 157"/>
                <a:gd name="T43" fmla="*/ 99174 h 106"/>
                <a:gd name="T44" fmla="*/ 166311 w 157"/>
                <a:gd name="T45" fmla="*/ 182266 h 106"/>
                <a:gd name="T46" fmla="*/ 166311 w 157"/>
                <a:gd name="T47" fmla="*/ 195668 h 106"/>
                <a:gd name="T48" fmla="*/ 136804 w 157"/>
                <a:gd name="T49" fmla="*/ 195668 h 106"/>
                <a:gd name="T50" fmla="*/ 134122 w 157"/>
                <a:gd name="T51" fmla="*/ 203709 h 106"/>
                <a:gd name="T52" fmla="*/ 201183 w 157"/>
                <a:gd name="T53" fmla="*/ 268039 h 106"/>
                <a:gd name="T54" fmla="*/ 101933 w 157"/>
                <a:gd name="T55" fmla="*/ 268039 h 106"/>
                <a:gd name="T56" fmla="*/ 29507 w 157"/>
                <a:gd name="T57" fmla="*/ 198349 h 106"/>
                <a:gd name="T58" fmla="*/ 77791 w 157"/>
                <a:gd name="T59" fmla="*/ 134019 h 106"/>
                <a:gd name="T60" fmla="*/ 75108 w 157"/>
                <a:gd name="T61" fmla="*/ 117937 h 106"/>
                <a:gd name="T62" fmla="*/ 134122 w 157"/>
                <a:gd name="T63" fmla="*/ 45567 h 106"/>
                <a:gd name="T64" fmla="*/ 198501 w 157"/>
                <a:gd name="T65" fmla="*/ 77731 h 106"/>
                <a:gd name="T66" fmla="*/ 260197 w 157"/>
                <a:gd name="T67" fmla="*/ 26804 h 106"/>
                <a:gd name="T68" fmla="*/ 343352 w 157"/>
                <a:gd name="T69" fmla="*/ 112576 h 106"/>
                <a:gd name="T70" fmla="*/ 340670 w 157"/>
                <a:gd name="T71" fmla="*/ 131339 h 106"/>
                <a:gd name="T72" fmla="*/ 394319 w 157"/>
                <a:gd name="T73" fmla="*/ 198349 h 106"/>
                <a:gd name="T74" fmla="*/ 321893 w 157"/>
                <a:gd name="T75" fmla="*/ 268039 h 10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157"/>
                <a:gd name="T115" fmla="*/ 0 h 106"/>
                <a:gd name="T116" fmla="*/ 157 w 157"/>
                <a:gd name="T117" fmla="*/ 106 h 10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157" h="106">
                  <a:moveTo>
                    <a:pt x="135" y="46"/>
                  </a:moveTo>
                  <a:cubicBezTo>
                    <a:pt x="136" y="43"/>
                    <a:pt x="136" y="40"/>
                    <a:pt x="136" y="37"/>
                  </a:cubicBezTo>
                  <a:cubicBezTo>
                    <a:pt x="136" y="16"/>
                    <a:pt x="120" y="0"/>
                    <a:pt x="99" y="0"/>
                  </a:cubicBezTo>
                  <a:cubicBezTo>
                    <a:pt x="76" y="0"/>
                    <a:pt x="73" y="18"/>
                    <a:pt x="73" y="18"/>
                  </a:cubicBezTo>
                  <a:cubicBezTo>
                    <a:pt x="73" y="18"/>
                    <a:pt x="63" y="6"/>
                    <a:pt x="45" y="8"/>
                  </a:cubicBezTo>
                  <a:cubicBezTo>
                    <a:pt x="30" y="11"/>
                    <a:pt x="19" y="25"/>
                    <a:pt x="19" y="39"/>
                  </a:cubicBezTo>
                  <a:cubicBezTo>
                    <a:pt x="19" y="42"/>
                    <a:pt x="20" y="44"/>
                    <a:pt x="20" y="47"/>
                  </a:cubicBezTo>
                  <a:cubicBezTo>
                    <a:pt x="9" y="51"/>
                    <a:pt x="0" y="62"/>
                    <a:pt x="0" y="75"/>
                  </a:cubicBezTo>
                  <a:cubicBezTo>
                    <a:pt x="0" y="92"/>
                    <a:pt x="14" y="106"/>
                    <a:pt x="31" y="106"/>
                  </a:cubicBezTo>
                  <a:cubicBezTo>
                    <a:pt x="126" y="106"/>
                    <a:pt x="126" y="106"/>
                    <a:pt x="126" y="106"/>
                  </a:cubicBezTo>
                  <a:cubicBezTo>
                    <a:pt x="143" y="106"/>
                    <a:pt x="157" y="92"/>
                    <a:pt x="157" y="75"/>
                  </a:cubicBezTo>
                  <a:cubicBezTo>
                    <a:pt x="157" y="62"/>
                    <a:pt x="148" y="50"/>
                    <a:pt x="135" y="46"/>
                  </a:cubicBezTo>
                  <a:close/>
                  <a:moveTo>
                    <a:pt x="120" y="100"/>
                  </a:moveTo>
                  <a:cubicBezTo>
                    <a:pt x="79" y="100"/>
                    <a:pt x="79" y="100"/>
                    <a:pt x="79" y="100"/>
                  </a:cubicBezTo>
                  <a:cubicBezTo>
                    <a:pt x="82" y="97"/>
                    <a:pt x="103" y="75"/>
                    <a:pt x="103" y="75"/>
                  </a:cubicBezTo>
                  <a:cubicBezTo>
                    <a:pt x="103" y="75"/>
                    <a:pt x="106" y="72"/>
                    <a:pt x="102" y="72"/>
                  </a:cubicBezTo>
                  <a:cubicBezTo>
                    <a:pt x="98" y="72"/>
                    <a:pt x="92" y="72"/>
                    <a:pt x="92" y="72"/>
                  </a:cubicBezTo>
                  <a:cubicBezTo>
                    <a:pt x="92" y="72"/>
                    <a:pt x="92" y="70"/>
                    <a:pt x="92" y="68"/>
                  </a:cubicBezTo>
                  <a:cubicBezTo>
                    <a:pt x="92" y="59"/>
                    <a:pt x="92" y="43"/>
                    <a:pt x="92" y="37"/>
                  </a:cubicBezTo>
                  <a:cubicBezTo>
                    <a:pt x="92" y="37"/>
                    <a:pt x="92" y="35"/>
                    <a:pt x="90" y="35"/>
                  </a:cubicBezTo>
                  <a:cubicBezTo>
                    <a:pt x="88" y="35"/>
                    <a:pt x="67" y="35"/>
                    <a:pt x="64" y="35"/>
                  </a:cubicBezTo>
                  <a:cubicBezTo>
                    <a:pt x="61" y="35"/>
                    <a:pt x="62" y="37"/>
                    <a:pt x="62" y="37"/>
                  </a:cubicBezTo>
                  <a:cubicBezTo>
                    <a:pt x="62" y="44"/>
                    <a:pt x="62" y="59"/>
                    <a:pt x="62" y="68"/>
                  </a:cubicBezTo>
                  <a:cubicBezTo>
                    <a:pt x="62" y="71"/>
                    <a:pt x="62" y="73"/>
                    <a:pt x="62" y="73"/>
                  </a:cubicBezTo>
                  <a:cubicBezTo>
                    <a:pt x="62" y="73"/>
                    <a:pt x="54" y="73"/>
                    <a:pt x="51" y="73"/>
                  </a:cubicBezTo>
                  <a:cubicBezTo>
                    <a:pt x="47" y="73"/>
                    <a:pt x="50" y="76"/>
                    <a:pt x="50" y="76"/>
                  </a:cubicBezTo>
                  <a:cubicBezTo>
                    <a:pt x="75" y="100"/>
                    <a:pt x="75" y="100"/>
                    <a:pt x="75" y="100"/>
                  </a:cubicBezTo>
                  <a:cubicBezTo>
                    <a:pt x="38" y="100"/>
                    <a:pt x="38" y="100"/>
                    <a:pt x="38" y="100"/>
                  </a:cubicBezTo>
                  <a:cubicBezTo>
                    <a:pt x="23" y="100"/>
                    <a:pt x="11" y="88"/>
                    <a:pt x="11" y="74"/>
                  </a:cubicBezTo>
                  <a:cubicBezTo>
                    <a:pt x="11" y="63"/>
                    <a:pt x="18" y="53"/>
                    <a:pt x="29" y="50"/>
                  </a:cubicBezTo>
                  <a:cubicBezTo>
                    <a:pt x="28" y="48"/>
                    <a:pt x="28" y="46"/>
                    <a:pt x="28" y="44"/>
                  </a:cubicBezTo>
                  <a:cubicBezTo>
                    <a:pt x="28" y="31"/>
                    <a:pt x="37" y="19"/>
                    <a:pt x="50" y="17"/>
                  </a:cubicBezTo>
                  <a:cubicBezTo>
                    <a:pt x="65" y="15"/>
                    <a:pt x="74" y="29"/>
                    <a:pt x="74" y="29"/>
                  </a:cubicBezTo>
                  <a:cubicBezTo>
                    <a:pt x="74" y="29"/>
                    <a:pt x="77" y="10"/>
                    <a:pt x="97" y="10"/>
                  </a:cubicBezTo>
                  <a:cubicBezTo>
                    <a:pt x="115" y="10"/>
                    <a:pt x="128" y="24"/>
                    <a:pt x="128" y="42"/>
                  </a:cubicBezTo>
                  <a:cubicBezTo>
                    <a:pt x="128" y="44"/>
                    <a:pt x="127" y="47"/>
                    <a:pt x="127" y="49"/>
                  </a:cubicBezTo>
                  <a:cubicBezTo>
                    <a:pt x="138" y="53"/>
                    <a:pt x="147" y="62"/>
                    <a:pt x="147" y="74"/>
                  </a:cubicBezTo>
                  <a:cubicBezTo>
                    <a:pt x="147" y="88"/>
                    <a:pt x="135" y="100"/>
                    <a:pt x="120" y="100"/>
                  </a:cubicBezTo>
                  <a:close/>
                </a:path>
              </a:pathLst>
            </a:custGeom>
            <a:solidFill>
              <a:schemeClr val="bg1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txBody>
            <a:bodyPr lIns="0" tIns="0" rIns="0" bIns="0"/>
            <a:lstStyle/>
            <a:p>
              <a:pPr algn="ctr"/>
              <a:endParaRPr lang="zh-CN" altLang="en-US" sz="1600" dirty="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</p:grpSp>
      <p:sp>
        <p:nvSpPr>
          <p:cNvPr id="23" name="矩形 22">
            <a:extLst>
              <a:ext uri="{FF2B5EF4-FFF2-40B4-BE49-F238E27FC236}">
                <a16:creationId xmlns:a16="http://schemas.microsoft.com/office/drawing/2014/main" id="{FCC4BC38-21B4-46D6-9D39-2F6E8EDA5DF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76544" y="1351055"/>
            <a:ext cx="1779984" cy="315465"/>
          </a:xfrm>
          <a:prstGeom prst="rect">
            <a:avLst/>
          </a:prstGeom>
          <a:solidFill>
            <a:srgbClr val="007E5D"/>
          </a:solidFill>
          <a:ln w="25400" cap="flat">
            <a:solidFill>
              <a:schemeClr val="tx1">
                <a:alpha val="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lIns="0" tIns="0" rIns="0" bIns="0"/>
          <a:lstStyle/>
          <a:p>
            <a:pPr algn="ctr"/>
            <a:r>
              <a:rPr lang="zh-CN" altLang="en-US" sz="1600" b="1" dirty="0">
                <a:solidFill>
                  <a:schemeClr val="bg1"/>
                </a:solidFill>
                <a:ea typeface="微软雅黑" panose="020B0503020204020204" pitchFamily="34" charset="-122"/>
              </a:rPr>
              <a:t>旗下分支机构</a:t>
            </a:r>
            <a:endParaRPr lang="en-US" altLang="zh-CN" sz="1600" b="1" dirty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sp>
        <p:nvSpPr>
          <p:cNvPr id="24" name="矩形 47">
            <a:extLst>
              <a:ext uri="{FF2B5EF4-FFF2-40B4-BE49-F238E27FC236}">
                <a16:creationId xmlns:a16="http://schemas.microsoft.com/office/drawing/2014/main" id="{8BDAF999-D931-40B7-B8BB-8DF1A97FA2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76548" y="1628471"/>
            <a:ext cx="1884759" cy="475509"/>
          </a:xfrm>
          <a:prstGeom prst="rect">
            <a:avLst/>
          </a:prstGeom>
          <a:noFill/>
          <a:ln>
            <a:noFill/>
          </a:ln>
        </p:spPr>
        <p:txBody>
          <a:bodyPr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defTabSz="685749">
              <a:lnSpc>
                <a:spcPct val="120000"/>
              </a:lnSpc>
              <a:spcBef>
                <a:spcPct val="0"/>
              </a:spcBef>
              <a:buNone/>
              <a:defRPr/>
            </a:pP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在此录入图表的描述说明，在此录入图表的描述说明。</a:t>
            </a:r>
          </a:p>
        </p:txBody>
      </p:sp>
      <p:sp>
        <p:nvSpPr>
          <p:cNvPr id="25" name="矩形 24">
            <a:extLst>
              <a:ext uri="{FF2B5EF4-FFF2-40B4-BE49-F238E27FC236}">
                <a16:creationId xmlns:a16="http://schemas.microsoft.com/office/drawing/2014/main" id="{F469609D-A821-43B9-83B6-41AB77B52DA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76544" y="2322605"/>
            <a:ext cx="1779984" cy="315465"/>
          </a:xfrm>
          <a:prstGeom prst="rect">
            <a:avLst/>
          </a:prstGeom>
          <a:solidFill>
            <a:schemeClr val="accent5">
              <a:lumMod val="75000"/>
            </a:schemeClr>
          </a:solidFill>
          <a:ln w="25400" cap="flat">
            <a:solidFill>
              <a:schemeClr val="tx1">
                <a:alpha val="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lIns="0" tIns="0" rIns="0" bIns="0"/>
          <a:lstStyle/>
          <a:p>
            <a:pPr algn="ctr"/>
            <a:r>
              <a:rPr lang="zh-CN" altLang="en-US" sz="1600" b="1" dirty="0">
                <a:solidFill>
                  <a:schemeClr val="bg1"/>
                </a:solidFill>
                <a:ea typeface="微软雅黑" panose="020B0503020204020204" pitchFamily="34" charset="-122"/>
              </a:rPr>
              <a:t>拥有员工数量</a:t>
            </a:r>
            <a:endParaRPr lang="en-US" altLang="zh-CN" sz="1600" b="1" dirty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sp>
        <p:nvSpPr>
          <p:cNvPr id="26" name="矩形 47">
            <a:extLst>
              <a:ext uri="{FF2B5EF4-FFF2-40B4-BE49-F238E27FC236}">
                <a16:creationId xmlns:a16="http://schemas.microsoft.com/office/drawing/2014/main" id="{DEDE943D-6542-48A1-947E-923BFEF138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76548" y="2600021"/>
            <a:ext cx="1884759" cy="475509"/>
          </a:xfrm>
          <a:prstGeom prst="rect">
            <a:avLst/>
          </a:prstGeom>
          <a:noFill/>
          <a:ln>
            <a:noFill/>
          </a:ln>
        </p:spPr>
        <p:txBody>
          <a:bodyPr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defTabSz="685749">
              <a:lnSpc>
                <a:spcPct val="120000"/>
              </a:lnSpc>
              <a:spcBef>
                <a:spcPct val="0"/>
              </a:spcBef>
              <a:buNone/>
              <a:defRPr/>
            </a:pP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在此录入图表的描述说明，在此录入图表的描述说明。</a:t>
            </a:r>
          </a:p>
        </p:txBody>
      </p:sp>
      <p:sp>
        <p:nvSpPr>
          <p:cNvPr id="27" name="矩形 26">
            <a:extLst>
              <a:ext uri="{FF2B5EF4-FFF2-40B4-BE49-F238E27FC236}">
                <a16:creationId xmlns:a16="http://schemas.microsoft.com/office/drawing/2014/main" id="{7C90D17C-80F4-4FF2-92D7-EE7668A4F1D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76544" y="3294155"/>
            <a:ext cx="1779984" cy="315465"/>
          </a:xfrm>
          <a:prstGeom prst="rect">
            <a:avLst/>
          </a:prstGeom>
          <a:solidFill>
            <a:srgbClr val="FF9999"/>
          </a:solidFill>
          <a:ln>
            <a:noFill/>
          </a:ln>
        </p:spPr>
        <p:txBody>
          <a:bodyPr anchor="ctr"/>
          <a:lstStyle/>
          <a:p>
            <a:pPr algn="ctr" defTabSz="914400"/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产品总销售额</a:t>
            </a:r>
            <a:endParaRPr lang="en-US" altLang="zh-CN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矩形 47">
            <a:extLst>
              <a:ext uri="{FF2B5EF4-FFF2-40B4-BE49-F238E27FC236}">
                <a16:creationId xmlns:a16="http://schemas.microsoft.com/office/drawing/2014/main" id="{0BB678F2-70CE-4E5A-B7F8-ADCE24ED0AA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76548" y="3562046"/>
            <a:ext cx="1884759" cy="475509"/>
          </a:xfrm>
          <a:prstGeom prst="rect">
            <a:avLst/>
          </a:prstGeom>
          <a:noFill/>
          <a:ln>
            <a:noFill/>
          </a:ln>
        </p:spPr>
        <p:txBody>
          <a:bodyPr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defTabSz="685749">
              <a:lnSpc>
                <a:spcPct val="120000"/>
              </a:lnSpc>
              <a:spcBef>
                <a:spcPct val="0"/>
              </a:spcBef>
              <a:buNone/>
              <a:defRPr/>
            </a:pP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在此录入图表的描述说明，在此录入图表的描述说明。</a:t>
            </a:r>
          </a:p>
        </p:txBody>
      </p:sp>
      <p:grpSp>
        <p:nvGrpSpPr>
          <p:cNvPr id="29" name="组合 28">
            <a:extLst>
              <a:ext uri="{FF2B5EF4-FFF2-40B4-BE49-F238E27FC236}">
                <a16:creationId xmlns:a16="http://schemas.microsoft.com/office/drawing/2014/main" id="{F7F1C326-B046-43AB-BC5A-33AA0BC4DBFC}"/>
              </a:ext>
            </a:extLst>
          </p:cNvPr>
          <p:cNvGrpSpPr>
            <a:grpSpLocks/>
          </p:cNvGrpSpPr>
          <p:nvPr/>
        </p:nvGrpSpPr>
        <p:grpSpPr bwMode="auto">
          <a:xfrm>
            <a:off x="980335" y="2228172"/>
            <a:ext cx="595313" cy="597694"/>
            <a:chOff x="7423835" y="3637387"/>
            <a:chExt cx="792885" cy="797434"/>
          </a:xfrm>
        </p:grpSpPr>
        <p:sp>
          <p:nvSpPr>
            <p:cNvPr id="30" name="Oval 8">
              <a:extLst>
                <a:ext uri="{FF2B5EF4-FFF2-40B4-BE49-F238E27FC236}">
                  <a16:creationId xmlns:a16="http://schemas.microsoft.com/office/drawing/2014/main" id="{17E0DF35-4BD9-4EFA-9A9B-66FD30C6747A}"/>
                </a:ext>
              </a:extLst>
            </p:cNvPr>
            <p:cNvSpPr/>
            <p:nvPr/>
          </p:nvSpPr>
          <p:spPr>
            <a:xfrm>
              <a:off x="7423835" y="3637387"/>
              <a:ext cx="792885" cy="797434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txBody>
            <a:bodyPr lIns="0" tIns="0" rIns="0" bIns="0"/>
            <a:lstStyle/>
            <a:p>
              <a:pPr algn="ctr"/>
              <a:endParaRPr lang="en-US" sz="1600">
                <a:solidFill>
                  <a:schemeClr val="bg1"/>
                </a:solidFill>
              </a:endParaRPr>
            </a:p>
          </p:txBody>
        </p:sp>
        <p:sp>
          <p:nvSpPr>
            <p:cNvPr id="31" name="任意多边形 75">
              <a:extLst>
                <a:ext uri="{FF2B5EF4-FFF2-40B4-BE49-F238E27FC236}">
                  <a16:creationId xmlns:a16="http://schemas.microsoft.com/office/drawing/2014/main" id="{83F02F8C-7C3A-4DE8-A67C-682BF30C5921}"/>
                </a:ext>
              </a:extLst>
            </p:cNvPr>
            <p:cNvSpPr/>
            <p:nvPr/>
          </p:nvSpPr>
          <p:spPr>
            <a:xfrm>
              <a:off x="7549111" y="3842306"/>
              <a:ext cx="542333" cy="387597"/>
            </a:xfrm>
            <a:custGeom>
              <a:avLst/>
              <a:gdLst>
                <a:gd name="connsiteX0" fmla="*/ 387898 w 613253"/>
                <a:gd name="connsiteY0" fmla="*/ 243653 h 438850"/>
                <a:gd name="connsiteX1" fmla="*/ 395944 w 613253"/>
                <a:gd name="connsiteY1" fmla="*/ 271151 h 438850"/>
                <a:gd name="connsiteX2" fmla="*/ 351715 w 613253"/>
                <a:gd name="connsiteY2" fmla="*/ 369631 h 438850"/>
                <a:gd name="connsiteX3" fmla="*/ 351092 w 613253"/>
                <a:gd name="connsiteY3" fmla="*/ 369631 h 438850"/>
                <a:gd name="connsiteX4" fmla="*/ 351529 w 613253"/>
                <a:gd name="connsiteY4" fmla="*/ 370046 h 438850"/>
                <a:gd name="connsiteX5" fmla="*/ 351093 w 613253"/>
                <a:gd name="connsiteY5" fmla="*/ 371017 h 438850"/>
                <a:gd name="connsiteX6" fmla="*/ 352550 w 613253"/>
                <a:gd name="connsiteY6" fmla="*/ 371017 h 438850"/>
                <a:gd name="connsiteX7" fmla="*/ 402076 w 613253"/>
                <a:gd name="connsiteY7" fmla="*/ 418085 h 438850"/>
                <a:gd name="connsiteX8" fmla="*/ 451601 w 613253"/>
                <a:gd name="connsiteY8" fmla="*/ 371017 h 438850"/>
                <a:gd name="connsiteX9" fmla="*/ 453059 w 613253"/>
                <a:gd name="connsiteY9" fmla="*/ 371017 h 438850"/>
                <a:gd name="connsiteX10" fmla="*/ 452623 w 613253"/>
                <a:gd name="connsiteY10" fmla="*/ 370045 h 438850"/>
                <a:gd name="connsiteX11" fmla="*/ 453059 w 613253"/>
                <a:gd name="connsiteY11" fmla="*/ 369631 h 438850"/>
                <a:gd name="connsiteX12" fmla="*/ 452437 w 613253"/>
                <a:gd name="connsiteY12" fmla="*/ 369631 h 438850"/>
                <a:gd name="connsiteX13" fmla="*/ 408207 w 613253"/>
                <a:gd name="connsiteY13" fmla="*/ 271149 h 438850"/>
                <a:gd name="connsiteX14" fmla="*/ 416253 w 613253"/>
                <a:gd name="connsiteY14" fmla="*/ 243653 h 438850"/>
                <a:gd name="connsiteX15" fmla="*/ 157406 w 613253"/>
                <a:gd name="connsiteY15" fmla="*/ 216295 h 438850"/>
                <a:gd name="connsiteX16" fmla="*/ 163926 w 613253"/>
                <a:gd name="connsiteY16" fmla="*/ 238576 h 438850"/>
                <a:gd name="connsiteX17" fmla="*/ 128088 w 613253"/>
                <a:gd name="connsiteY17" fmla="*/ 318371 h 438850"/>
                <a:gd name="connsiteX18" fmla="*/ 127583 w 613253"/>
                <a:gd name="connsiteY18" fmla="*/ 318371 h 438850"/>
                <a:gd name="connsiteX19" fmla="*/ 127937 w 613253"/>
                <a:gd name="connsiteY19" fmla="*/ 318708 h 438850"/>
                <a:gd name="connsiteX20" fmla="*/ 127584 w 613253"/>
                <a:gd name="connsiteY20" fmla="*/ 319494 h 438850"/>
                <a:gd name="connsiteX21" fmla="*/ 128765 w 613253"/>
                <a:gd name="connsiteY21" fmla="*/ 319494 h 438850"/>
                <a:gd name="connsiteX22" fmla="*/ 168894 w 613253"/>
                <a:gd name="connsiteY22" fmla="*/ 357632 h 438850"/>
                <a:gd name="connsiteX23" fmla="*/ 209023 w 613253"/>
                <a:gd name="connsiteY23" fmla="*/ 319494 h 438850"/>
                <a:gd name="connsiteX24" fmla="*/ 210205 w 613253"/>
                <a:gd name="connsiteY24" fmla="*/ 319494 h 438850"/>
                <a:gd name="connsiteX25" fmla="*/ 209851 w 613253"/>
                <a:gd name="connsiteY25" fmla="*/ 318707 h 438850"/>
                <a:gd name="connsiteX26" fmla="*/ 210204 w 613253"/>
                <a:gd name="connsiteY26" fmla="*/ 318371 h 438850"/>
                <a:gd name="connsiteX27" fmla="*/ 209701 w 613253"/>
                <a:gd name="connsiteY27" fmla="*/ 318371 h 438850"/>
                <a:gd name="connsiteX28" fmla="*/ 173862 w 613253"/>
                <a:gd name="connsiteY28" fmla="*/ 238574 h 438850"/>
                <a:gd name="connsiteX29" fmla="*/ 180381 w 613253"/>
                <a:gd name="connsiteY29" fmla="*/ 216295 h 438850"/>
                <a:gd name="connsiteX30" fmla="*/ 402620 w 613253"/>
                <a:gd name="connsiteY30" fmla="*/ 0 h 438850"/>
                <a:gd name="connsiteX31" fmla="*/ 515766 w 613253"/>
                <a:gd name="connsiteY31" fmla="*/ 114905 h 438850"/>
                <a:gd name="connsiteX32" fmla="*/ 454423 w 613253"/>
                <a:gd name="connsiteY32" fmla="*/ 215466 h 438850"/>
                <a:gd name="connsiteX33" fmla="*/ 454423 w 613253"/>
                <a:gd name="connsiteY33" fmla="*/ 231044 h 438850"/>
                <a:gd name="connsiteX34" fmla="*/ 613253 w 613253"/>
                <a:gd name="connsiteY34" fmla="*/ 391500 h 438850"/>
                <a:gd name="connsiteX35" fmla="*/ 398531 w 613253"/>
                <a:gd name="connsiteY35" fmla="*/ 438850 h 438850"/>
                <a:gd name="connsiteX36" fmla="*/ 193634 w 613253"/>
                <a:gd name="connsiteY36" fmla="*/ 395700 h 438850"/>
                <a:gd name="connsiteX37" fmla="*/ 203279 w 613253"/>
                <a:gd name="connsiteY37" fmla="*/ 370444 h 438850"/>
                <a:gd name="connsiteX38" fmla="*/ 166022 w 613253"/>
                <a:gd name="connsiteY38" fmla="*/ 374457 h 438850"/>
                <a:gd name="connsiteX39" fmla="*/ 0 w 613253"/>
                <a:gd name="connsiteY39" fmla="*/ 339494 h 438850"/>
                <a:gd name="connsiteX40" fmla="*/ 125154 w 613253"/>
                <a:gd name="connsiteY40" fmla="*/ 207518 h 438850"/>
                <a:gd name="connsiteX41" fmla="*/ 125154 w 613253"/>
                <a:gd name="connsiteY41" fmla="*/ 191945 h 438850"/>
                <a:gd name="connsiteX42" fmla="*/ 77656 w 613253"/>
                <a:gd name="connsiteY42" fmla="*/ 111974 h 438850"/>
                <a:gd name="connsiteX43" fmla="*/ 169335 w 613253"/>
                <a:gd name="connsiteY43" fmla="*/ 18870 h 438850"/>
                <a:gd name="connsiteX44" fmla="*/ 261014 w 613253"/>
                <a:gd name="connsiteY44" fmla="*/ 111974 h 438850"/>
                <a:gd name="connsiteX45" fmla="*/ 211310 w 613253"/>
                <a:gd name="connsiteY45" fmla="*/ 193456 h 438850"/>
                <a:gd name="connsiteX46" fmla="*/ 211310 w 613253"/>
                <a:gd name="connsiteY46" fmla="*/ 206078 h 438850"/>
                <a:gd name="connsiteX47" fmla="*/ 292834 w 613253"/>
                <a:gd name="connsiteY47" fmla="*/ 252540 h 438850"/>
                <a:gd name="connsiteX48" fmla="*/ 295048 w 613253"/>
                <a:gd name="connsiteY48" fmla="*/ 255467 h 438850"/>
                <a:gd name="connsiteX49" fmla="*/ 348094 w 613253"/>
                <a:gd name="connsiteY49" fmla="*/ 232822 h 438850"/>
                <a:gd name="connsiteX50" fmla="*/ 348094 w 613253"/>
                <a:gd name="connsiteY50" fmla="*/ 213602 h 438850"/>
                <a:gd name="connsiteX51" fmla="*/ 289474 w 613253"/>
                <a:gd name="connsiteY51" fmla="*/ 114905 h 438850"/>
                <a:gd name="connsiteX52" fmla="*/ 402620 w 613253"/>
                <a:gd name="connsiteY52" fmla="*/ 0 h 438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613253" h="438850">
                  <a:moveTo>
                    <a:pt x="387898" y="243653"/>
                  </a:moveTo>
                  <a:lnTo>
                    <a:pt x="395944" y="271151"/>
                  </a:lnTo>
                  <a:lnTo>
                    <a:pt x="351715" y="369631"/>
                  </a:lnTo>
                  <a:lnTo>
                    <a:pt x="351092" y="369631"/>
                  </a:lnTo>
                  <a:lnTo>
                    <a:pt x="351529" y="370046"/>
                  </a:lnTo>
                  <a:lnTo>
                    <a:pt x="351093" y="371017"/>
                  </a:lnTo>
                  <a:lnTo>
                    <a:pt x="352550" y="371017"/>
                  </a:lnTo>
                  <a:lnTo>
                    <a:pt x="402076" y="418085"/>
                  </a:lnTo>
                  <a:lnTo>
                    <a:pt x="451601" y="371017"/>
                  </a:lnTo>
                  <a:lnTo>
                    <a:pt x="453059" y="371017"/>
                  </a:lnTo>
                  <a:lnTo>
                    <a:pt x="452623" y="370045"/>
                  </a:lnTo>
                  <a:lnTo>
                    <a:pt x="453059" y="369631"/>
                  </a:lnTo>
                  <a:lnTo>
                    <a:pt x="452437" y="369631"/>
                  </a:lnTo>
                  <a:lnTo>
                    <a:pt x="408207" y="271149"/>
                  </a:lnTo>
                  <a:lnTo>
                    <a:pt x="416253" y="243653"/>
                  </a:lnTo>
                  <a:close/>
                  <a:moveTo>
                    <a:pt x="157406" y="216295"/>
                  </a:moveTo>
                  <a:lnTo>
                    <a:pt x="163926" y="238576"/>
                  </a:lnTo>
                  <a:lnTo>
                    <a:pt x="128088" y="318371"/>
                  </a:lnTo>
                  <a:lnTo>
                    <a:pt x="127583" y="318371"/>
                  </a:lnTo>
                  <a:lnTo>
                    <a:pt x="127937" y="318708"/>
                  </a:lnTo>
                  <a:lnTo>
                    <a:pt x="127584" y="319494"/>
                  </a:lnTo>
                  <a:lnTo>
                    <a:pt x="128765" y="319494"/>
                  </a:lnTo>
                  <a:lnTo>
                    <a:pt x="168894" y="357632"/>
                  </a:lnTo>
                  <a:lnTo>
                    <a:pt x="209023" y="319494"/>
                  </a:lnTo>
                  <a:lnTo>
                    <a:pt x="210205" y="319494"/>
                  </a:lnTo>
                  <a:lnTo>
                    <a:pt x="209851" y="318707"/>
                  </a:lnTo>
                  <a:lnTo>
                    <a:pt x="210204" y="318371"/>
                  </a:lnTo>
                  <a:lnTo>
                    <a:pt x="209701" y="318371"/>
                  </a:lnTo>
                  <a:lnTo>
                    <a:pt x="173862" y="238574"/>
                  </a:lnTo>
                  <a:lnTo>
                    <a:pt x="180381" y="216295"/>
                  </a:lnTo>
                  <a:close/>
                  <a:moveTo>
                    <a:pt x="402620" y="0"/>
                  </a:moveTo>
                  <a:cubicBezTo>
                    <a:pt x="465109" y="0"/>
                    <a:pt x="515766" y="51445"/>
                    <a:pt x="515766" y="114905"/>
                  </a:cubicBezTo>
                  <a:cubicBezTo>
                    <a:pt x="515766" y="159138"/>
                    <a:pt x="491155" y="197534"/>
                    <a:pt x="454423" y="215466"/>
                  </a:cubicBezTo>
                  <a:lnTo>
                    <a:pt x="454423" y="231044"/>
                  </a:lnTo>
                  <a:cubicBezTo>
                    <a:pt x="531505" y="249779"/>
                    <a:pt x="592702" y="311734"/>
                    <a:pt x="613253" y="391500"/>
                  </a:cubicBezTo>
                  <a:cubicBezTo>
                    <a:pt x="550688" y="422070"/>
                    <a:pt x="477097" y="438850"/>
                    <a:pt x="398531" y="438850"/>
                  </a:cubicBezTo>
                  <a:cubicBezTo>
                    <a:pt x="323987" y="438850"/>
                    <a:pt x="253921" y="423744"/>
                    <a:pt x="193634" y="395700"/>
                  </a:cubicBezTo>
                  <a:lnTo>
                    <a:pt x="203279" y="370444"/>
                  </a:lnTo>
                  <a:lnTo>
                    <a:pt x="166022" y="374457"/>
                  </a:lnTo>
                  <a:cubicBezTo>
                    <a:pt x="105620" y="374457"/>
                    <a:pt x="48848" y="362217"/>
                    <a:pt x="0" y="339494"/>
                  </a:cubicBezTo>
                  <a:cubicBezTo>
                    <a:pt x="15404" y="274815"/>
                    <a:pt x="63667" y="224043"/>
                    <a:pt x="125154" y="207518"/>
                  </a:cubicBezTo>
                  <a:lnTo>
                    <a:pt x="125154" y="191945"/>
                  </a:lnTo>
                  <a:cubicBezTo>
                    <a:pt x="96529" y="177233"/>
                    <a:pt x="77656" y="146842"/>
                    <a:pt x="77656" y="111974"/>
                  </a:cubicBezTo>
                  <a:cubicBezTo>
                    <a:pt x="77656" y="60554"/>
                    <a:pt x="118702" y="18870"/>
                    <a:pt x="169335" y="18870"/>
                  </a:cubicBezTo>
                  <a:cubicBezTo>
                    <a:pt x="219968" y="18870"/>
                    <a:pt x="261014" y="60554"/>
                    <a:pt x="261014" y="111974"/>
                  </a:cubicBezTo>
                  <a:cubicBezTo>
                    <a:pt x="261014" y="147815"/>
                    <a:pt x="241072" y="178926"/>
                    <a:pt x="211310" y="193456"/>
                  </a:cubicBezTo>
                  <a:lnTo>
                    <a:pt x="211310" y="206078"/>
                  </a:lnTo>
                  <a:cubicBezTo>
                    <a:pt x="242539" y="213668"/>
                    <a:pt x="270549" y="230014"/>
                    <a:pt x="292834" y="252540"/>
                  </a:cubicBezTo>
                  <a:lnTo>
                    <a:pt x="295048" y="255467"/>
                  </a:lnTo>
                  <a:lnTo>
                    <a:pt x="348094" y="232822"/>
                  </a:lnTo>
                  <a:lnTo>
                    <a:pt x="348094" y="213602"/>
                  </a:lnTo>
                  <a:cubicBezTo>
                    <a:pt x="312767" y="195444"/>
                    <a:pt x="289474" y="157937"/>
                    <a:pt x="289474" y="114905"/>
                  </a:cubicBezTo>
                  <a:cubicBezTo>
                    <a:pt x="289474" y="51445"/>
                    <a:pt x="340131" y="0"/>
                    <a:pt x="402620" y="0"/>
                  </a:cubicBezTo>
                  <a:close/>
                </a:path>
              </a:pathLst>
            </a:custGeom>
            <a:solidFill>
              <a:schemeClr val="bg1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txBody>
            <a:bodyPr lIns="0" tIns="0" rIns="0" bIns="0"/>
            <a:lstStyle/>
            <a:p>
              <a:pPr algn="ctr"/>
              <a:endParaRPr lang="zh-CN" altLang="en-US" sz="1600" dirty="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</p:grpSp>
      <p:sp>
        <p:nvSpPr>
          <p:cNvPr id="32" name="矩形 3">
            <a:extLst>
              <a:ext uri="{FF2B5EF4-FFF2-40B4-BE49-F238E27FC236}">
                <a16:creationId xmlns:a16="http://schemas.microsoft.com/office/drawing/2014/main" id="{93FC6A4B-4381-4427-9C23-16A63826D47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24678" y="3571944"/>
            <a:ext cx="2600953" cy="285585"/>
          </a:xfrm>
          <a:prstGeom prst="rect">
            <a:avLst/>
          </a:prstGeom>
          <a:noFill/>
          <a:ln>
            <a:noFill/>
          </a:ln>
        </p:spPr>
        <p:txBody>
          <a:bodyPr wrap="square" lIns="68573" tIns="34287" rIns="68573" bIns="34287">
            <a:spAutoFit/>
          </a:bodyPr>
          <a:lstStyle/>
          <a:p>
            <a:pPr>
              <a:lnSpc>
                <a:spcPct val="65000"/>
              </a:lnSpc>
              <a:defRPr/>
            </a:pPr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pitchFamily="34" charset="-122"/>
                <a:cs typeface="+mn-ea"/>
              </a:rPr>
              <a:t>详细描述</a:t>
            </a:r>
          </a:p>
        </p:txBody>
      </p:sp>
      <p:sp>
        <p:nvSpPr>
          <p:cNvPr id="33" name="矩形 47">
            <a:extLst>
              <a:ext uri="{FF2B5EF4-FFF2-40B4-BE49-F238E27FC236}">
                <a16:creationId xmlns:a16="http://schemas.microsoft.com/office/drawing/2014/main" id="{5F6A0F82-BDD6-4934-9DB4-96CF5A8E379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13105" y="3802969"/>
            <a:ext cx="4116273" cy="469353"/>
          </a:xfrm>
          <a:prstGeom prst="rect">
            <a:avLst/>
          </a:prstGeom>
          <a:noFill/>
          <a:ln>
            <a:noFill/>
          </a:ln>
        </p:spPr>
        <p:txBody>
          <a:bodyPr wrap="square" lIns="68573" tIns="34287" rIns="68573" bIns="34287">
            <a:spAutoFit/>
          </a:bodyPr>
          <a:lstStyle/>
          <a:p>
            <a:pPr defTabSz="685749">
              <a:lnSpc>
                <a:spcPct val="130000"/>
              </a:lnSpc>
              <a:spcAft>
                <a:spcPts val="375"/>
              </a:spcAft>
              <a:defRPr/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在此录入上述图表的综合描述说明，在此录入上述图表的综合描述说明，在此录入上述图表的综合描述说明。</a:t>
            </a:r>
          </a:p>
        </p:txBody>
      </p:sp>
    </p:spTree>
    <p:extLst>
      <p:ext uri="{BB962C8B-B14F-4D97-AF65-F5344CB8AC3E}">
        <p14:creationId xmlns:p14="http://schemas.microsoft.com/office/powerpoint/2010/main" val="30483045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conveyor dir="l"/>
      </p:transition>
    </mc:Choice>
    <mc:Fallback xmlns="">
      <p:transition spd="slow" advClick="0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4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4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4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4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4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5" dur="4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"/>
                            </p:stCondLst>
                            <p:childTnLst>
                              <p:par>
                                <p:cTn id="4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5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animBg="1"/>
      <p:bldP spid="23" grpId="0" animBg="1"/>
      <p:bldP spid="24" grpId="0"/>
      <p:bldP spid="25" grpId="0" animBg="1"/>
      <p:bldP spid="26" grpId="0"/>
      <p:bldP spid="27" grpId="0" animBg="1"/>
      <p:bldP spid="28" grpId="0"/>
      <p:bldP spid="32" grpId="0"/>
      <p:bldP spid="3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664"/>
          <a:stretch/>
        </p:blipFill>
        <p:spPr bwMode="auto">
          <a:xfrm>
            <a:off x="899592" y="1195293"/>
            <a:ext cx="7344816" cy="2486909"/>
          </a:xfrm>
          <a:prstGeom prst="rect">
            <a:avLst/>
          </a:prstGeom>
          <a:noFill/>
          <a:ln>
            <a:noFill/>
          </a:ln>
          <a:effectLst>
            <a:innerShdw blurRad="114300">
              <a:prstClr val="black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722294" y="197427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地理位置</a:t>
            </a:r>
          </a:p>
        </p:txBody>
      </p:sp>
      <p:sp>
        <p:nvSpPr>
          <p:cNvPr id="4" name="矩形 47">
            <a:extLst>
              <a:ext uri="{FF2B5EF4-FFF2-40B4-BE49-F238E27FC236}">
                <a16:creationId xmlns:a16="http://schemas.microsoft.com/office/drawing/2014/main" id="{070E872B-D7C4-4BAB-AB5D-5F743DD3A1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218" y="3777956"/>
            <a:ext cx="7799792" cy="729424"/>
          </a:xfrm>
          <a:prstGeom prst="rect">
            <a:avLst/>
          </a:prstGeom>
          <a:noFill/>
          <a:ln>
            <a:noFill/>
          </a:ln>
        </p:spPr>
        <p:txBody>
          <a:bodyPr wrap="squar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defTabSz="685749">
              <a:lnSpc>
                <a:spcPct val="130000"/>
              </a:lnSpc>
              <a:spcBef>
                <a:spcPct val="0"/>
              </a:spcBef>
              <a:buNone/>
              <a:defRPr/>
            </a:pP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      在此录入上述图表的综合描述说明，在此录入上述图表的综合描述说明。在此录入上述图表的综合描述说明，在此录入上述图表的描述说明，在此录入上述图表的综合描述说明，在此录入上述图表的综合描述说明。在此录入上述图表的综合描述说明，在此录入上述图表的综合描述说明。在此录入上述图表的综合描述说明。</a:t>
            </a:r>
          </a:p>
        </p:txBody>
      </p:sp>
      <p:grpSp>
        <p:nvGrpSpPr>
          <p:cNvPr id="5" name="组合 4">
            <a:extLst>
              <a:ext uri="{FF2B5EF4-FFF2-40B4-BE49-F238E27FC236}">
                <a16:creationId xmlns:a16="http://schemas.microsoft.com/office/drawing/2014/main" id="{47A6EBF0-0056-4326-A81B-F162C5A90ED0}"/>
              </a:ext>
            </a:extLst>
          </p:cNvPr>
          <p:cNvGrpSpPr/>
          <p:nvPr/>
        </p:nvGrpSpPr>
        <p:grpSpPr>
          <a:xfrm>
            <a:off x="653150" y="3764127"/>
            <a:ext cx="187133" cy="226049"/>
            <a:chOff x="1397666" y="1419622"/>
            <a:chExt cx="474034" cy="743490"/>
          </a:xfrm>
          <a:solidFill>
            <a:schemeClr val="accent5">
              <a:lumMod val="75000"/>
            </a:schemeClr>
          </a:solidFill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grpSpPr>
        <p:grpSp>
          <p:nvGrpSpPr>
            <p:cNvPr id="6" name="组合 5">
              <a:extLst>
                <a:ext uri="{FF2B5EF4-FFF2-40B4-BE49-F238E27FC236}">
                  <a16:creationId xmlns:a16="http://schemas.microsoft.com/office/drawing/2014/main" id="{C3B18D62-13A6-438E-BFB4-98C68278B26E}"/>
                </a:ext>
              </a:extLst>
            </p:cNvPr>
            <p:cNvGrpSpPr/>
            <p:nvPr/>
          </p:nvGrpSpPr>
          <p:grpSpPr>
            <a:xfrm>
              <a:off x="1397666" y="1419622"/>
              <a:ext cx="474034" cy="743490"/>
              <a:chOff x="1397666" y="1419622"/>
              <a:chExt cx="474034" cy="743490"/>
            </a:xfrm>
            <a:grpFill/>
          </p:grpSpPr>
          <p:sp>
            <p:nvSpPr>
              <p:cNvPr id="8" name="同心圆 17">
                <a:extLst>
                  <a:ext uri="{FF2B5EF4-FFF2-40B4-BE49-F238E27FC236}">
                    <a16:creationId xmlns:a16="http://schemas.microsoft.com/office/drawing/2014/main" id="{FEF5A7B5-256B-4BAB-AC82-495B25A381D0}"/>
                  </a:ext>
                </a:extLst>
              </p:cNvPr>
              <p:cNvSpPr/>
              <p:nvPr/>
            </p:nvSpPr>
            <p:spPr>
              <a:xfrm>
                <a:off x="1397666" y="1419622"/>
                <a:ext cx="474034" cy="474034"/>
              </a:xfrm>
              <a:prstGeom prst="donu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68576" tIns="34289" rIns="68576" bIns="34289" anchor="ctr"/>
              <a:lstStyle/>
              <a:p>
                <a:pPr algn="ctr"/>
                <a:endParaRPr lang="zh-CN" altLang="en-US" dirty="0">
                  <a:solidFill>
                    <a:prstClr val="white"/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9" name="等腰三角形 8">
                <a:extLst>
                  <a:ext uri="{FF2B5EF4-FFF2-40B4-BE49-F238E27FC236}">
                    <a16:creationId xmlns:a16="http://schemas.microsoft.com/office/drawing/2014/main" id="{E3D767FE-49A4-45A3-A392-B3DC7D9E6A1D}"/>
                  </a:ext>
                </a:extLst>
              </p:cNvPr>
              <p:cNvSpPr/>
              <p:nvPr/>
            </p:nvSpPr>
            <p:spPr>
              <a:xfrm rot="10800000">
                <a:off x="1425882" y="1771198"/>
                <a:ext cx="417601" cy="391914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68576" tIns="34289" rIns="68576" bIns="34289" anchor="ctr"/>
              <a:lstStyle/>
              <a:p>
                <a:pPr algn="ctr"/>
                <a:endParaRPr lang="zh-CN" altLang="en-US" dirty="0">
                  <a:solidFill>
                    <a:prstClr val="white"/>
                  </a:solidFill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7" name="椭圆 6">
              <a:extLst>
                <a:ext uri="{FF2B5EF4-FFF2-40B4-BE49-F238E27FC236}">
                  <a16:creationId xmlns:a16="http://schemas.microsoft.com/office/drawing/2014/main" id="{FCD195B5-D49D-4CE3-898D-1AA4F0F14984}"/>
                </a:ext>
              </a:extLst>
            </p:cNvPr>
            <p:cNvSpPr/>
            <p:nvPr/>
          </p:nvSpPr>
          <p:spPr>
            <a:xfrm>
              <a:off x="1562675" y="1584631"/>
              <a:ext cx="144016" cy="14401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76" tIns="34289" rIns="68576" bIns="34289" anchor="ctr"/>
            <a:lstStyle/>
            <a:p>
              <a:pPr algn="ctr"/>
              <a:endParaRPr lang="zh-CN" altLang="en-US" dirty="0">
                <a:solidFill>
                  <a:prstClr val="white"/>
                </a:solidFill>
                <a:ea typeface="微软雅黑" panose="020B0503020204020204" pitchFamily="34" charset="-122"/>
              </a:endParaRPr>
            </a:p>
          </p:txBody>
        </p:sp>
      </p:grpSp>
      <p:grpSp>
        <p:nvGrpSpPr>
          <p:cNvPr id="10" name="组合 9">
            <a:extLst>
              <a:ext uri="{FF2B5EF4-FFF2-40B4-BE49-F238E27FC236}">
                <a16:creationId xmlns:a16="http://schemas.microsoft.com/office/drawing/2014/main" id="{47A6EBF0-0056-4326-A81B-F162C5A90ED0}"/>
              </a:ext>
            </a:extLst>
          </p:cNvPr>
          <p:cNvGrpSpPr/>
          <p:nvPr/>
        </p:nvGrpSpPr>
        <p:grpSpPr>
          <a:xfrm>
            <a:off x="5148064" y="2859782"/>
            <a:ext cx="187133" cy="226049"/>
            <a:chOff x="1397666" y="1419622"/>
            <a:chExt cx="474034" cy="743490"/>
          </a:xfrm>
          <a:solidFill>
            <a:schemeClr val="tx2">
              <a:lumMod val="75000"/>
            </a:schemeClr>
          </a:solidFill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grpSpPr>
        <p:grpSp>
          <p:nvGrpSpPr>
            <p:cNvPr id="11" name="组合 10">
              <a:extLst>
                <a:ext uri="{FF2B5EF4-FFF2-40B4-BE49-F238E27FC236}">
                  <a16:creationId xmlns:a16="http://schemas.microsoft.com/office/drawing/2014/main" id="{C3B18D62-13A6-438E-BFB4-98C68278B26E}"/>
                </a:ext>
              </a:extLst>
            </p:cNvPr>
            <p:cNvGrpSpPr/>
            <p:nvPr/>
          </p:nvGrpSpPr>
          <p:grpSpPr>
            <a:xfrm>
              <a:off x="1397666" y="1419622"/>
              <a:ext cx="474034" cy="743490"/>
              <a:chOff x="1397666" y="1419622"/>
              <a:chExt cx="474034" cy="743490"/>
            </a:xfrm>
            <a:grpFill/>
          </p:grpSpPr>
          <p:sp>
            <p:nvSpPr>
              <p:cNvPr id="13" name="同心圆 12">
                <a:extLst>
                  <a:ext uri="{FF2B5EF4-FFF2-40B4-BE49-F238E27FC236}">
                    <a16:creationId xmlns:a16="http://schemas.microsoft.com/office/drawing/2014/main" id="{FEF5A7B5-256B-4BAB-AC82-495B25A381D0}"/>
                  </a:ext>
                </a:extLst>
              </p:cNvPr>
              <p:cNvSpPr/>
              <p:nvPr/>
            </p:nvSpPr>
            <p:spPr>
              <a:xfrm>
                <a:off x="1397666" y="1419622"/>
                <a:ext cx="474034" cy="474034"/>
              </a:xfrm>
              <a:prstGeom prst="donut">
                <a:avLst/>
              </a:prstGeom>
              <a:grpFill/>
              <a:ln>
                <a:noFill/>
              </a:ln>
            </p:spPr>
            <p:txBody>
              <a:bodyPr anchor="ctr"/>
              <a:lstStyle/>
              <a:p>
                <a:pPr algn="ctr" defTabSz="914400"/>
                <a:endParaRPr lang="zh-CN" altLang="en-US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4" name="等腰三角形 13">
                <a:extLst>
                  <a:ext uri="{FF2B5EF4-FFF2-40B4-BE49-F238E27FC236}">
                    <a16:creationId xmlns:a16="http://schemas.microsoft.com/office/drawing/2014/main" id="{E3D767FE-49A4-45A3-A392-B3DC7D9E6A1D}"/>
                  </a:ext>
                </a:extLst>
              </p:cNvPr>
              <p:cNvSpPr/>
              <p:nvPr/>
            </p:nvSpPr>
            <p:spPr>
              <a:xfrm rot="10800000">
                <a:off x="1425882" y="1771198"/>
                <a:ext cx="417601" cy="391914"/>
              </a:xfrm>
              <a:prstGeom prst="triangle">
                <a:avLst/>
              </a:prstGeom>
              <a:grpFill/>
              <a:ln>
                <a:noFill/>
              </a:ln>
            </p:spPr>
            <p:txBody>
              <a:bodyPr anchor="ctr"/>
              <a:lstStyle/>
              <a:p>
                <a:pPr algn="ctr" defTabSz="914400"/>
                <a:endParaRPr lang="zh-CN" altLang="en-US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12" name="椭圆 11">
              <a:extLst>
                <a:ext uri="{FF2B5EF4-FFF2-40B4-BE49-F238E27FC236}">
                  <a16:creationId xmlns:a16="http://schemas.microsoft.com/office/drawing/2014/main" id="{FCD195B5-D49D-4CE3-898D-1AA4F0F14984}"/>
                </a:ext>
              </a:extLst>
            </p:cNvPr>
            <p:cNvSpPr/>
            <p:nvPr/>
          </p:nvSpPr>
          <p:spPr>
            <a:xfrm>
              <a:off x="1562675" y="1584631"/>
              <a:ext cx="144016" cy="144016"/>
            </a:xfrm>
            <a:prstGeom prst="ellipse">
              <a:avLst/>
            </a:prstGeom>
            <a:grpFill/>
            <a:ln>
              <a:noFill/>
            </a:ln>
          </p:spPr>
          <p:txBody>
            <a:bodyPr anchor="ctr"/>
            <a:lstStyle/>
            <a:p>
              <a:pPr algn="ctr" defTabSz="914400"/>
              <a:endParaRPr lang="zh-CN" altLang="en-US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407780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conveyor dir="l"/>
      </p:transition>
    </mc:Choice>
    <mc:Fallback xmlns="">
      <p:transition spd="slow" advClick="0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22294" y="197427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人员分布</a:t>
            </a:r>
          </a:p>
        </p:txBody>
      </p:sp>
      <p:sp>
        <p:nvSpPr>
          <p:cNvPr id="3" name="Rectangle 6"/>
          <p:cNvSpPr>
            <a:spLocks/>
          </p:cNvSpPr>
          <p:nvPr/>
        </p:nvSpPr>
        <p:spPr bwMode="auto">
          <a:xfrm>
            <a:off x="4553782" y="1130122"/>
            <a:ext cx="1724025" cy="1323975"/>
          </a:xfrm>
          <a:prstGeom prst="rect">
            <a:avLst/>
          </a:prstGeom>
          <a:solidFill>
            <a:srgbClr val="E6E6E6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eaLnBrk="1" hangingPunct="1">
              <a:defRPr/>
            </a:pPr>
            <a:endParaRPr 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" name="Rectangle 5"/>
          <p:cNvSpPr>
            <a:spLocks/>
          </p:cNvSpPr>
          <p:nvPr/>
        </p:nvSpPr>
        <p:spPr bwMode="auto">
          <a:xfrm>
            <a:off x="4553782" y="2454096"/>
            <a:ext cx="1724025" cy="1747838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6" tIns="34289" rIns="68576" bIns="34289" anchor="ctr"/>
          <a:lstStyle/>
          <a:p>
            <a:pPr algn="ctr"/>
            <a:endParaRPr lang="en-US" dirty="0">
              <a:solidFill>
                <a:prstClr val="white"/>
              </a:solidFill>
              <a:sym typeface="+mn-lt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5066958" y="2141949"/>
            <a:ext cx="729514" cy="725952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6" name="同心圆 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7" name="椭圆 6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微软雅黑" panose="020B0503020204020204" pitchFamily="34" charset="-122"/>
              </a:endParaRPr>
            </a:p>
          </p:txBody>
        </p:sp>
      </p:grpSp>
      <p:sp>
        <p:nvSpPr>
          <p:cNvPr id="8" name="Rectangle 8"/>
          <p:cNvSpPr>
            <a:spLocks/>
          </p:cNvSpPr>
          <p:nvPr/>
        </p:nvSpPr>
        <p:spPr bwMode="auto">
          <a:xfrm>
            <a:off x="6454023" y="1130122"/>
            <a:ext cx="1724025" cy="1323975"/>
          </a:xfrm>
          <a:prstGeom prst="rect">
            <a:avLst/>
          </a:prstGeom>
          <a:solidFill>
            <a:srgbClr val="E6E6E6">
              <a:alpha val="50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chemeClr val="tx1">
                    <a:alpha val="50000"/>
                  </a:schemeClr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eaLnBrk="1" hangingPunct="1">
              <a:defRPr/>
            </a:pPr>
            <a:endParaRPr 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9" name="Rectangle 7"/>
          <p:cNvSpPr>
            <a:spLocks/>
          </p:cNvSpPr>
          <p:nvPr/>
        </p:nvSpPr>
        <p:spPr bwMode="auto">
          <a:xfrm>
            <a:off x="6454023" y="2454096"/>
            <a:ext cx="1724025" cy="1747838"/>
          </a:xfrm>
          <a:prstGeom prst="rect">
            <a:avLst/>
          </a:prstGeom>
          <a:solidFill>
            <a:schemeClr val="tx2">
              <a:lumMod val="75000"/>
              <a:alpha val="79999"/>
            </a:schemeClr>
          </a:solidFill>
          <a:ln>
            <a:noFill/>
          </a:ln>
        </p:spPr>
        <p:txBody>
          <a:bodyPr anchor="ctr"/>
          <a:lstStyle/>
          <a:p>
            <a:pPr algn="ctr" defTabSz="914400"/>
            <a:endParaRPr lang="en-US" dirty="0">
              <a:solidFill>
                <a:srgbClr val="FFFFFF"/>
              </a:solidFill>
              <a:latin typeface="微软雅黑" panose="020B0503020204020204" pitchFamily="34" charset="-122"/>
              <a:sym typeface="+mn-lt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6951273" y="2157794"/>
            <a:ext cx="729514" cy="725952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1" name="同心圆 10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12" name="椭圆 11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微软雅黑" panose="020B0503020204020204" pitchFamily="34" charset="-122"/>
              </a:endParaRPr>
            </a:p>
          </p:txBody>
        </p:sp>
      </p:grpSp>
      <p:sp>
        <p:nvSpPr>
          <p:cNvPr id="13" name="Rectangle 1"/>
          <p:cNvSpPr>
            <a:spLocks/>
          </p:cNvSpPr>
          <p:nvPr/>
        </p:nvSpPr>
        <p:spPr bwMode="auto">
          <a:xfrm>
            <a:off x="739023" y="2454096"/>
            <a:ext cx="1724025" cy="1747838"/>
          </a:xfrm>
          <a:prstGeom prst="rect">
            <a:avLst/>
          </a:prstGeom>
          <a:solidFill>
            <a:srgbClr val="FF9999"/>
          </a:solidFill>
          <a:ln>
            <a:noFill/>
          </a:ln>
        </p:spPr>
        <p:txBody>
          <a:bodyPr anchor="ctr"/>
          <a:lstStyle/>
          <a:p>
            <a:pPr algn="ctr" defTabSz="914400"/>
            <a:endParaRPr lang="en-US" dirty="0">
              <a:solidFill>
                <a:srgbClr val="FFFFFF"/>
              </a:solidFill>
              <a:latin typeface="微软雅黑" panose="020B0503020204020204" pitchFamily="34" charset="-122"/>
              <a:sym typeface="+mn-lt"/>
            </a:endParaRPr>
          </a:p>
        </p:txBody>
      </p:sp>
      <p:sp>
        <p:nvSpPr>
          <p:cNvPr id="14" name="Rectangle 2"/>
          <p:cNvSpPr>
            <a:spLocks/>
          </p:cNvSpPr>
          <p:nvPr/>
        </p:nvSpPr>
        <p:spPr bwMode="auto">
          <a:xfrm>
            <a:off x="739023" y="1130122"/>
            <a:ext cx="1724025" cy="1323975"/>
          </a:xfrm>
          <a:prstGeom prst="rect">
            <a:avLst/>
          </a:prstGeom>
          <a:solidFill>
            <a:srgbClr val="E6E6E6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eaLnBrk="1" hangingPunct="1">
              <a:defRPr/>
            </a:pPr>
            <a:endParaRPr 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5" name="Rectangle 3"/>
          <p:cNvSpPr>
            <a:spLocks/>
          </p:cNvSpPr>
          <p:nvPr/>
        </p:nvSpPr>
        <p:spPr bwMode="auto">
          <a:xfrm>
            <a:off x="2639260" y="2454096"/>
            <a:ext cx="1724025" cy="1747838"/>
          </a:xfrm>
          <a:prstGeom prst="rect">
            <a:avLst/>
          </a:prstGeom>
          <a:solidFill>
            <a:srgbClr val="007E5D">
              <a:alpha val="79999"/>
            </a:srgbClr>
          </a:solidFill>
          <a:ln>
            <a:noFill/>
          </a:ln>
        </p:spPr>
        <p:txBody>
          <a:bodyPr anchor="ctr"/>
          <a:lstStyle/>
          <a:p>
            <a:pPr algn="ctr" defTabSz="914400"/>
            <a:endParaRPr lang="en-US" dirty="0">
              <a:solidFill>
                <a:srgbClr val="FFFFFF"/>
              </a:solidFill>
              <a:latin typeface="微软雅黑" panose="020B0503020204020204" pitchFamily="34" charset="-122"/>
              <a:sym typeface="+mn-lt"/>
            </a:endParaRPr>
          </a:p>
        </p:txBody>
      </p:sp>
      <p:sp>
        <p:nvSpPr>
          <p:cNvPr id="16" name="Rectangle 4"/>
          <p:cNvSpPr>
            <a:spLocks/>
          </p:cNvSpPr>
          <p:nvPr/>
        </p:nvSpPr>
        <p:spPr bwMode="auto">
          <a:xfrm>
            <a:off x="2639260" y="1130122"/>
            <a:ext cx="1724025" cy="1323975"/>
          </a:xfrm>
          <a:prstGeom prst="rect">
            <a:avLst/>
          </a:prstGeom>
          <a:solidFill>
            <a:srgbClr val="E6E6E6">
              <a:alpha val="50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chemeClr val="tx1">
                    <a:alpha val="50000"/>
                  </a:schemeClr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eaLnBrk="1" hangingPunct="1">
              <a:defRPr/>
            </a:pPr>
            <a:endParaRPr 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7" name="Rectangle 16"/>
          <p:cNvSpPr>
            <a:spLocks/>
          </p:cNvSpPr>
          <p:nvPr/>
        </p:nvSpPr>
        <p:spPr bwMode="auto">
          <a:xfrm>
            <a:off x="955712" y="3201808"/>
            <a:ext cx="1290638" cy="704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eaLnBrk="1" hangingPunct="1">
              <a:defRPr/>
            </a:pPr>
            <a:r>
              <a:rPr lang="zh-CN" altLang="en-US" sz="1100" dirty="0">
                <a:solidFill>
                  <a:schemeClr val="bg1"/>
                </a:solidFill>
                <a:latin typeface="+mn-lt"/>
                <a:ea typeface="微软雅黑" panose="020B0503020204020204" pitchFamily="34" charset="-122"/>
                <a:cs typeface="+mn-ea"/>
                <a:sym typeface="+mn-lt"/>
              </a:rPr>
              <a:t>在这里输入您的文本内容，让听众更好的了解您的观点</a:t>
            </a:r>
            <a:r>
              <a:rPr lang="en-US" altLang="zh-CN" sz="1100" dirty="0">
                <a:solidFill>
                  <a:schemeClr val="bg1"/>
                </a:solidFill>
                <a:latin typeface="+mn-lt"/>
                <a:ea typeface="微软雅黑" panose="020B0503020204020204" pitchFamily="34" charset="-122"/>
                <a:cs typeface="+mn-ea"/>
                <a:sym typeface="+mn-lt"/>
              </a:rPr>
              <a:t>,</a:t>
            </a:r>
            <a:r>
              <a:rPr lang="zh-CN" altLang="en-US" sz="1100" dirty="0">
                <a:solidFill>
                  <a:schemeClr val="bg1"/>
                </a:solidFill>
                <a:latin typeface="+mn-lt"/>
                <a:ea typeface="微软雅黑" panose="020B0503020204020204" pitchFamily="34" charset="-122"/>
                <a:cs typeface="+mn-ea"/>
                <a:sym typeface="+mn-lt"/>
              </a:rPr>
              <a:t>自熊猫然设计量贩铺制作</a:t>
            </a:r>
          </a:p>
        </p:txBody>
      </p:sp>
      <p:sp>
        <p:nvSpPr>
          <p:cNvPr id="18" name="Rectangle 19"/>
          <p:cNvSpPr>
            <a:spLocks/>
          </p:cNvSpPr>
          <p:nvPr/>
        </p:nvSpPr>
        <p:spPr bwMode="auto">
          <a:xfrm>
            <a:off x="2855949" y="3201808"/>
            <a:ext cx="1290638" cy="704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eaLnBrk="1" hangingPunct="1">
              <a:defRPr/>
            </a:pPr>
            <a:r>
              <a:rPr lang="zh-CN" altLang="en-US" sz="1100" dirty="0">
                <a:solidFill>
                  <a:schemeClr val="bg1"/>
                </a:solidFill>
                <a:latin typeface="+mn-lt"/>
                <a:ea typeface="微软雅黑" panose="020B0503020204020204" pitchFamily="34" charset="-122"/>
                <a:cs typeface="+mn-ea"/>
                <a:sym typeface="+mn-lt"/>
              </a:rPr>
              <a:t>在这里输入您的文本内容，让听众更好的了解您的观点</a:t>
            </a:r>
            <a:r>
              <a:rPr lang="en-US" altLang="zh-CN" sz="1100" dirty="0">
                <a:solidFill>
                  <a:schemeClr val="bg1"/>
                </a:solidFill>
                <a:latin typeface="+mn-lt"/>
                <a:ea typeface="微软雅黑" panose="020B0503020204020204" pitchFamily="34" charset="-122"/>
                <a:cs typeface="+mn-ea"/>
                <a:sym typeface="+mn-lt"/>
              </a:rPr>
              <a:t>,</a:t>
            </a:r>
            <a:r>
              <a:rPr lang="zh-CN" altLang="en-US" sz="1100" dirty="0">
                <a:solidFill>
                  <a:schemeClr val="bg1"/>
                </a:solidFill>
                <a:latin typeface="+mn-lt"/>
                <a:ea typeface="微软雅黑" panose="020B0503020204020204" pitchFamily="34" charset="-122"/>
                <a:cs typeface="+mn-ea"/>
                <a:sym typeface="+mn-lt"/>
              </a:rPr>
              <a:t>自熊猫然设计量贩铺制作</a:t>
            </a:r>
          </a:p>
        </p:txBody>
      </p:sp>
      <p:sp>
        <p:nvSpPr>
          <p:cNvPr id="19" name="Rectangle 22"/>
          <p:cNvSpPr>
            <a:spLocks/>
          </p:cNvSpPr>
          <p:nvPr/>
        </p:nvSpPr>
        <p:spPr bwMode="auto">
          <a:xfrm>
            <a:off x="4789525" y="3201808"/>
            <a:ext cx="1290638" cy="704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eaLnBrk="1" hangingPunct="1">
              <a:defRPr/>
            </a:pPr>
            <a:r>
              <a:rPr lang="zh-CN" altLang="en-US" sz="1100" dirty="0">
                <a:solidFill>
                  <a:schemeClr val="bg1"/>
                </a:solidFill>
                <a:latin typeface="+mn-lt"/>
                <a:ea typeface="微软雅黑" panose="020B0503020204020204" pitchFamily="34" charset="-122"/>
                <a:cs typeface="+mn-ea"/>
                <a:sym typeface="+mn-lt"/>
              </a:rPr>
              <a:t>在这里输入您的文本内容，让听众更好的了解您的观点</a:t>
            </a:r>
            <a:r>
              <a:rPr lang="en-US" altLang="zh-CN" sz="1100" dirty="0">
                <a:solidFill>
                  <a:schemeClr val="bg1"/>
                </a:solidFill>
                <a:latin typeface="+mn-lt"/>
                <a:ea typeface="微软雅黑" panose="020B0503020204020204" pitchFamily="34" charset="-122"/>
                <a:cs typeface="+mn-ea"/>
                <a:sym typeface="+mn-lt"/>
              </a:rPr>
              <a:t>,</a:t>
            </a:r>
            <a:r>
              <a:rPr lang="zh-CN" altLang="en-US" sz="1100" dirty="0">
                <a:solidFill>
                  <a:schemeClr val="bg1"/>
                </a:solidFill>
                <a:latin typeface="+mn-lt"/>
                <a:ea typeface="微软雅黑" panose="020B0503020204020204" pitchFamily="34" charset="-122"/>
                <a:cs typeface="+mn-ea"/>
                <a:sym typeface="+mn-lt"/>
              </a:rPr>
              <a:t>自熊猫然设计量贩铺制作</a:t>
            </a:r>
          </a:p>
        </p:txBody>
      </p:sp>
      <p:sp>
        <p:nvSpPr>
          <p:cNvPr id="20" name="Rectangle 24"/>
          <p:cNvSpPr>
            <a:spLocks/>
          </p:cNvSpPr>
          <p:nvPr/>
        </p:nvSpPr>
        <p:spPr bwMode="auto">
          <a:xfrm>
            <a:off x="5130048" y="2335033"/>
            <a:ext cx="638175" cy="37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 eaLnBrk="1" hangingPunct="1">
              <a:lnSpc>
                <a:spcPct val="90000"/>
              </a:lnSpc>
              <a:defRPr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8%</a:t>
            </a:r>
          </a:p>
        </p:txBody>
      </p:sp>
      <p:sp>
        <p:nvSpPr>
          <p:cNvPr id="21" name="Rectangle 25"/>
          <p:cNvSpPr>
            <a:spLocks/>
          </p:cNvSpPr>
          <p:nvPr/>
        </p:nvSpPr>
        <p:spPr bwMode="auto">
          <a:xfrm>
            <a:off x="6675475" y="3201808"/>
            <a:ext cx="1290638" cy="704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eaLnBrk="1" hangingPunct="1">
              <a:defRPr/>
            </a:pPr>
            <a:r>
              <a:rPr lang="zh-CN" altLang="en-US" sz="1100" dirty="0">
                <a:solidFill>
                  <a:schemeClr val="bg1"/>
                </a:solidFill>
                <a:latin typeface="+mn-lt"/>
                <a:ea typeface="微软雅黑" panose="020B0503020204020204" pitchFamily="34" charset="-122"/>
                <a:cs typeface="+mn-ea"/>
                <a:sym typeface="+mn-lt"/>
              </a:rPr>
              <a:t>在这里输入您的文本内容，让听众更好的了解您的观点</a:t>
            </a:r>
            <a:r>
              <a:rPr lang="en-US" altLang="zh-CN" sz="1100" dirty="0">
                <a:solidFill>
                  <a:schemeClr val="bg1"/>
                </a:solidFill>
                <a:latin typeface="+mn-lt"/>
                <a:ea typeface="微软雅黑" panose="020B0503020204020204" pitchFamily="34" charset="-122"/>
                <a:cs typeface="+mn-ea"/>
                <a:sym typeface="+mn-lt"/>
              </a:rPr>
              <a:t>,</a:t>
            </a:r>
            <a:r>
              <a:rPr lang="zh-CN" altLang="en-US" sz="1100" dirty="0">
                <a:solidFill>
                  <a:schemeClr val="bg1"/>
                </a:solidFill>
                <a:latin typeface="+mn-lt"/>
                <a:ea typeface="微软雅黑" panose="020B0503020204020204" pitchFamily="34" charset="-122"/>
                <a:cs typeface="+mn-ea"/>
                <a:sym typeface="+mn-lt"/>
              </a:rPr>
              <a:t>自熊猫然设计量贩铺制作</a:t>
            </a:r>
          </a:p>
        </p:txBody>
      </p:sp>
      <p:sp>
        <p:nvSpPr>
          <p:cNvPr id="22" name="Rectangle 27"/>
          <p:cNvSpPr>
            <a:spLocks/>
          </p:cNvSpPr>
          <p:nvPr/>
        </p:nvSpPr>
        <p:spPr bwMode="auto">
          <a:xfrm>
            <a:off x="7015998" y="2335033"/>
            <a:ext cx="638175" cy="37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 eaLnBrk="1" hangingPunct="1">
              <a:lnSpc>
                <a:spcPct val="90000"/>
              </a:lnSpc>
              <a:defRPr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21%</a:t>
            </a:r>
          </a:p>
        </p:txBody>
      </p:sp>
      <p:sp>
        <p:nvSpPr>
          <p:cNvPr id="23" name="Freeform 168"/>
          <p:cNvSpPr>
            <a:spLocks noChangeAspect="1" noEditPoints="1"/>
          </p:cNvSpPr>
          <p:nvPr/>
        </p:nvSpPr>
        <p:spPr bwMode="auto">
          <a:xfrm>
            <a:off x="5074827" y="1414495"/>
            <a:ext cx="607033" cy="519720"/>
          </a:xfrm>
          <a:custGeom>
            <a:avLst/>
            <a:gdLst>
              <a:gd name="T0" fmla="*/ 4 w 94"/>
              <a:gd name="T1" fmla="*/ 19 h 81"/>
              <a:gd name="T2" fmla="*/ 46 w 94"/>
              <a:gd name="T3" fmla="*/ 19 h 81"/>
              <a:gd name="T4" fmla="*/ 50 w 94"/>
              <a:gd name="T5" fmla="*/ 16 h 81"/>
              <a:gd name="T6" fmla="*/ 73 w 94"/>
              <a:gd name="T7" fmla="*/ 0 h 81"/>
              <a:gd name="T8" fmla="*/ 73 w 94"/>
              <a:gd name="T9" fmla="*/ 33 h 81"/>
              <a:gd name="T10" fmla="*/ 73 w 94"/>
              <a:gd name="T11" fmla="*/ 66 h 81"/>
              <a:gd name="T12" fmla="*/ 50 w 94"/>
              <a:gd name="T13" fmla="*/ 49 h 81"/>
              <a:gd name="T14" fmla="*/ 46 w 94"/>
              <a:gd name="T15" fmla="*/ 47 h 81"/>
              <a:gd name="T16" fmla="*/ 33 w 94"/>
              <a:gd name="T17" fmla="*/ 47 h 81"/>
              <a:gd name="T18" fmla="*/ 40 w 94"/>
              <a:gd name="T19" fmla="*/ 70 h 81"/>
              <a:gd name="T20" fmla="*/ 45 w 94"/>
              <a:gd name="T21" fmla="*/ 70 h 81"/>
              <a:gd name="T22" fmla="*/ 45 w 94"/>
              <a:gd name="T23" fmla="*/ 81 h 81"/>
              <a:gd name="T24" fmla="*/ 43 w 94"/>
              <a:gd name="T25" fmla="*/ 81 h 81"/>
              <a:gd name="T26" fmla="*/ 21 w 94"/>
              <a:gd name="T27" fmla="*/ 81 h 81"/>
              <a:gd name="T28" fmla="*/ 11 w 94"/>
              <a:gd name="T29" fmla="*/ 47 h 81"/>
              <a:gd name="T30" fmla="*/ 4 w 94"/>
              <a:gd name="T31" fmla="*/ 47 h 81"/>
              <a:gd name="T32" fmla="*/ 4 w 94"/>
              <a:gd name="T33" fmla="*/ 19 h 81"/>
              <a:gd name="T34" fmla="*/ 87 w 94"/>
              <a:gd name="T35" fmla="*/ 23 h 81"/>
              <a:gd name="T36" fmla="*/ 94 w 94"/>
              <a:gd name="T37" fmla="*/ 33 h 81"/>
              <a:gd name="T38" fmla="*/ 87 w 94"/>
              <a:gd name="T39" fmla="*/ 43 h 81"/>
              <a:gd name="T40" fmla="*/ 87 w 94"/>
              <a:gd name="T41" fmla="*/ 66 h 81"/>
              <a:gd name="T42" fmla="*/ 78 w 94"/>
              <a:gd name="T43" fmla="*/ 66 h 81"/>
              <a:gd name="T44" fmla="*/ 78 w 94"/>
              <a:gd name="T45" fmla="*/ 0 h 81"/>
              <a:gd name="T46" fmla="*/ 87 w 94"/>
              <a:gd name="T47" fmla="*/ 0 h 81"/>
              <a:gd name="T48" fmla="*/ 87 w 94"/>
              <a:gd name="T49" fmla="*/ 23 h 81"/>
              <a:gd name="T50" fmla="*/ 46 w 94"/>
              <a:gd name="T51" fmla="*/ 49 h 81"/>
              <a:gd name="T52" fmla="*/ 37 w 94"/>
              <a:gd name="T53" fmla="*/ 49 h 81"/>
              <a:gd name="T54" fmla="*/ 40 w 94"/>
              <a:gd name="T55" fmla="*/ 61 h 81"/>
              <a:gd name="T56" fmla="*/ 43 w 94"/>
              <a:gd name="T57" fmla="*/ 61 h 81"/>
              <a:gd name="T58" fmla="*/ 43 w 94"/>
              <a:gd name="T59" fmla="*/ 57 h 81"/>
              <a:gd name="T60" fmla="*/ 46 w 94"/>
              <a:gd name="T61" fmla="*/ 49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94" h="81">
                <a:moveTo>
                  <a:pt x="4" y="19"/>
                </a:moveTo>
                <a:cubicBezTo>
                  <a:pt x="46" y="19"/>
                  <a:pt x="46" y="19"/>
                  <a:pt x="46" y="19"/>
                </a:cubicBezTo>
                <a:cubicBezTo>
                  <a:pt x="50" y="16"/>
                  <a:pt x="50" y="16"/>
                  <a:pt x="50" y="16"/>
                </a:cubicBezTo>
                <a:cubicBezTo>
                  <a:pt x="73" y="0"/>
                  <a:pt x="73" y="0"/>
                  <a:pt x="73" y="0"/>
                </a:cubicBezTo>
                <a:cubicBezTo>
                  <a:pt x="73" y="33"/>
                  <a:pt x="73" y="33"/>
                  <a:pt x="73" y="33"/>
                </a:cubicBezTo>
                <a:cubicBezTo>
                  <a:pt x="73" y="66"/>
                  <a:pt x="73" y="66"/>
                  <a:pt x="73" y="66"/>
                </a:cubicBezTo>
                <a:cubicBezTo>
                  <a:pt x="50" y="49"/>
                  <a:pt x="50" y="49"/>
                  <a:pt x="50" y="49"/>
                </a:cubicBezTo>
                <a:cubicBezTo>
                  <a:pt x="46" y="47"/>
                  <a:pt x="46" y="47"/>
                  <a:pt x="46" y="47"/>
                </a:cubicBezTo>
                <a:cubicBezTo>
                  <a:pt x="33" y="47"/>
                  <a:pt x="33" y="47"/>
                  <a:pt x="33" y="47"/>
                </a:cubicBezTo>
                <a:cubicBezTo>
                  <a:pt x="40" y="70"/>
                  <a:pt x="40" y="70"/>
                  <a:pt x="40" y="70"/>
                </a:cubicBezTo>
                <a:cubicBezTo>
                  <a:pt x="45" y="70"/>
                  <a:pt x="45" y="70"/>
                  <a:pt x="45" y="70"/>
                </a:cubicBezTo>
                <a:cubicBezTo>
                  <a:pt x="45" y="81"/>
                  <a:pt x="45" y="81"/>
                  <a:pt x="45" y="81"/>
                </a:cubicBezTo>
                <a:cubicBezTo>
                  <a:pt x="43" y="81"/>
                  <a:pt x="43" y="81"/>
                  <a:pt x="43" y="81"/>
                </a:cubicBezTo>
                <a:cubicBezTo>
                  <a:pt x="21" y="81"/>
                  <a:pt x="21" y="81"/>
                  <a:pt x="21" y="81"/>
                </a:cubicBezTo>
                <a:cubicBezTo>
                  <a:pt x="11" y="47"/>
                  <a:pt x="11" y="47"/>
                  <a:pt x="11" y="47"/>
                </a:cubicBezTo>
                <a:cubicBezTo>
                  <a:pt x="4" y="47"/>
                  <a:pt x="4" y="47"/>
                  <a:pt x="4" y="47"/>
                </a:cubicBezTo>
                <a:cubicBezTo>
                  <a:pt x="0" y="37"/>
                  <a:pt x="0" y="28"/>
                  <a:pt x="4" y="19"/>
                </a:cubicBezTo>
                <a:close/>
                <a:moveTo>
                  <a:pt x="87" y="23"/>
                </a:moveTo>
                <a:cubicBezTo>
                  <a:pt x="91" y="24"/>
                  <a:pt x="94" y="28"/>
                  <a:pt x="94" y="33"/>
                </a:cubicBezTo>
                <a:cubicBezTo>
                  <a:pt x="94" y="38"/>
                  <a:pt x="91" y="42"/>
                  <a:pt x="87" y="43"/>
                </a:cubicBezTo>
                <a:cubicBezTo>
                  <a:pt x="87" y="66"/>
                  <a:pt x="87" y="66"/>
                  <a:pt x="87" y="66"/>
                </a:cubicBezTo>
                <a:cubicBezTo>
                  <a:pt x="78" y="66"/>
                  <a:pt x="78" y="66"/>
                  <a:pt x="78" y="66"/>
                </a:cubicBezTo>
                <a:cubicBezTo>
                  <a:pt x="78" y="0"/>
                  <a:pt x="78" y="0"/>
                  <a:pt x="78" y="0"/>
                </a:cubicBezTo>
                <a:cubicBezTo>
                  <a:pt x="87" y="0"/>
                  <a:pt x="87" y="0"/>
                  <a:pt x="87" y="0"/>
                </a:cubicBezTo>
                <a:cubicBezTo>
                  <a:pt x="87" y="23"/>
                  <a:pt x="87" y="23"/>
                  <a:pt x="87" y="23"/>
                </a:cubicBezTo>
                <a:close/>
                <a:moveTo>
                  <a:pt x="46" y="49"/>
                </a:moveTo>
                <a:cubicBezTo>
                  <a:pt x="37" y="49"/>
                  <a:pt x="37" y="49"/>
                  <a:pt x="37" y="49"/>
                </a:cubicBezTo>
                <a:cubicBezTo>
                  <a:pt x="40" y="61"/>
                  <a:pt x="40" y="61"/>
                  <a:pt x="40" y="61"/>
                </a:cubicBezTo>
                <a:cubicBezTo>
                  <a:pt x="43" y="61"/>
                  <a:pt x="43" y="61"/>
                  <a:pt x="43" y="61"/>
                </a:cubicBezTo>
                <a:cubicBezTo>
                  <a:pt x="43" y="57"/>
                  <a:pt x="43" y="57"/>
                  <a:pt x="43" y="57"/>
                </a:cubicBezTo>
                <a:lnTo>
                  <a:pt x="46" y="49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6" tIns="34289" rIns="68576" bIns="34289" anchor="ctr"/>
          <a:lstStyle/>
          <a:p>
            <a:pPr algn="ctr"/>
            <a:endParaRPr lang="zh-CN" altLang="en-US" dirty="0">
              <a:solidFill>
                <a:prstClr val="white"/>
              </a:solidFill>
              <a:ea typeface="微软雅黑" panose="020B0503020204020204" pitchFamily="34" charset="-122"/>
            </a:endParaRPr>
          </a:p>
        </p:txBody>
      </p:sp>
      <p:sp>
        <p:nvSpPr>
          <p:cNvPr id="24" name="Freeform 846"/>
          <p:cNvSpPr>
            <a:spLocks/>
          </p:cNvSpPr>
          <p:nvPr/>
        </p:nvSpPr>
        <p:spPr bwMode="auto">
          <a:xfrm>
            <a:off x="1300669" y="1507386"/>
            <a:ext cx="556096" cy="469766"/>
          </a:xfrm>
          <a:custGeom>
            <a:avLst/>
            <a:gdLst>
              <a:gd name="T0" fmla="*/ 29 w 48"/>
              <a:gd name="T1" fmla="*/ 0 h 47"/>
              <a:gd name="T2" fmla="*/ 29 w 48"/>
              <a:gd name="T3" fmla="*/ 7 h 47"/>
              <a:gd name="T4" fmla="*/ 41 w 48"/>
              <a:gd name="T5" fmla="*/ 23 h 47"/>
              <a:gd name="T6" fmla="*/ 24 w 48"/>
              <a:gd name="T7" fmla="*/ 41 h 47"/>
              <a:gd name="T8" fmla="*/ 6 w 48"/>
              <a:gd name="T9" fmla="*/ 23 h 47"/>
              <a:gd name="T10" fmla="*/ 18 w 48"/>
              <a:gd name="T11" fmla="*/ 7 h 47"/>
              <a:gd name="T12" fmla="*/ 18 w 48"/>
              <a:gd name="T13" fmla="*/ 0 h 47"/>
              <a:gd name="T14" fmla="*/ 0 w 48"/>
              <a:gd name="T15" fmla="*/ 23 h 47"/>
              <a:gd name="T16" fmla="*/ 24 w 48"/>
              <a:gd name="T17" fmla="*/ 47 h 47"/>
              <a:gd name="T18" fmla="*/ 48 w 48"/>
              <a:gd name="T19" fmla="*/ 23 h 47"/>
              <a:gd name="T20" fmla="*/ 29 w 48"/>
              <a:gd name="T21" fmla="*/ 0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8" h="47">
                <a:moveTo>
                  <a:pt x="29" y="0"/>
                </a:moveTo>
                <a:cubicBezTo>
                  <a:pt x="29" y="7"/>
                  <a:pt x="29" y="7"/>
                  <a:pt x="29" y="7"/>
                </a:cubicBezTo>
                <a:cubicBezTo>
                  <a:pt x="36" y="9"/>
                  <a:pt x="41" y="16"/>
                  <a:pt x="41" y="23"/>
                </a:cubicBezTo>
                <a:cubicBezTo>
                  <a:pt x="41" y="33"/>
                  <a:pt x="33" y="41"/>
                  <a:pt x="24" y="41"/>
                </a:cubicBezTo>
                <a:cubicBezTo>
                  <a:pt x="14" y="41"/>
                  <a:pt x="6" y="33"/>
                  <a:pt x="6" y="23"/>
                </a:cubicBezTo>
                <a:cubicBezTo>
                  <a:pt x="6" y="16"/>
                  <a:pt x="11" y="9"/>
                  <a:pt x="18" y="7"/>
                </a:cubicBezTo>
                <a:cubicBezTo>
                  <a:pt x="18" y="0"/>
                  <a:pt x="18" y="0"/>
                  <a:pt x="18" y="0"/>
                </a:cubicBezTo>
                <a:cubicBezTo>
                  <a:pt x="7" y="2"/>
                  <a:pt x="0" y="12"/>
                  <a:pt x="0" y="23"/>
                </a:cubicBezTo>
                <a:cubicBezTo>
                  <a:pt x="0" y="37"/>
                  <a:pt x="10" y="47"/>
                  <a:pt x="24" y="47"/>
                </a:cubicBezTo>
                <a:cubicBezTo>
                  <a:pt x="37" y="47"/>
                  <a:pt x="48" y="37"/>
                  <a:pt x="48" y="23"/>
                </a:cubicBezTo>
                <a:cubicBezTo>
                  <a:pt x="48" y="12"/>
                  <a:pt x="40" y="2"/>
                  <a:pt x="29" y="0"/>
                </a:cubicBezTo>
                <a:close/>
              </a:path>
            </a:pathLst>
          </a:custGeom>
          <a:solidFill>
            <a:srgbClr val="FF9999"/>
          </a:solidFill>
          <a:ln>
            <a:noFill/>
          </a:ln>
        </p:spPr>
        <p:txBody>
          <a:bodyPr anchor="ctr"/>
          <a:lstStyle/>
          <a:p>
            <a:pPr algn="ctr" defTabSz="914400"/>
            <a:endParaRPr lang="zh-CN" altLang="en-US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Freeform 847"/>
          <p:cNvSpPr>
            <a:spLocks/>
          </p:cNvSpPr>
          <p:nvPr/>
        </p:nvSpPr>
        <p:spPr bwMode="auto">
          <a:xfrm>
            <a:off x="1522675" y="1368095"/>
            <a:ext cx="103215" cy="278582"/>
          </a:xfrm>
          <a:custGeom>
            <a:avLst/>
            <a:gdLst>
              <a:gd name="T0" fmla="*/ 7 w 9"/>
              <a:gd name="T1" fmla="*/ 0 h 28"/>
              <a:gd name="T2" fmla="*/ 2 w 9"/>
              <a:gd name="T3" fmla="*/ 0 h 28"/>
              <a:gd name="T4" fmla="*/ 0 w 9"/>
              <a:gd name="T5" fmla="*/ 2 h 28"/>
              <a:gd name="T6" fmla="*/ 0 w 9"/>
              <a:gd name="T7" fmla="*/ 10 h 28"/>
              <a:gd name="T8" fmla="*/ 0 w 9"/>
              <a:gd name="T9" fmla="*/ 16 h 28"/>
              <a:gd name="T10" fmla="*/ 0 w 9"/>
              <a:gd name="T11" fmla="*/ 26 h 28"/>
              <a:gd name="T12" fmla="*/ 2 w 9"/>
              <a:gd name="T13" fmla="*/ 28 h 28"/>
              <a:gd name="T14" fmla="*/ 7 w 9"/>
              <a:gd name="T15" fmla="*/ 28 h 28"/>
              <a:gd name="T16" fmla="*/ 9 w 9"/>
              <a:gd name="T17" fmla="*/ 26 h 28"/>
              <a:gd name="T18" fmla="*/ 9 w 9"/>
              <a:gd name="T19" fmla="*/ 16 h 28"/>
              <a:gd name="T20" fmla="*/ 9 w 9"/>
              <a:gd name="T21" fmla="*/ 10 h 28"/>
              <a:gd name="T22" fmla="*/ 9 w 9"/>
              <a:gd name="T23" fmla="*/ 2 h 28"/>
              <a:gd name="T24" fmla="*/ 7 w 9"/>
              <a:gd name="T25" fmla="*/ 0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9" h="28">
                <a:moveTo>
                  <a:pt x="7" y="0"/>
                </a:move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26"/>
                  <a:pt x="0" y="26"/>
                  <a:pt x="0" y="26"/>
                </a:cubicBezTo>
                <a:cubicBezTo>
                  <a:pt x="0" y="27"/>
                  <a:pt x="1" y="28"/>
                  <a:pt x="2" y="28"/>
                </a:cubicBezTo>
                <a:cubicBezTo>
                  <a:pt x="7" y="28"/>
                  <a:pt x="7" y="28"/>
                  <a:pt x="7" y="28"/>
                </a:cubicBezTo>
                <a:cubicBezTo>
                  <a:pt x="8" y="28"/>
                  <a:pt x="9" y="27"/>
                  <a:pt x="9" y="26"/>
                </a:cubicBezTo>
                <a:cubicBezTo>
                  <a:pt x="9" y="16"/>
                  <a:pt x="9" y="16"/>
                  <a:pt x="9" y="16"/>
                </a:cubicBezTo>
                <a:cubicBezTo>
                  <a:pt x="9" y="10"/>
                  <a:pt x="9" y="10"/>
                  <a:pt x="9" y="10"/>
                </a:cubicBezTo>
                <a:cubicBezTo>
                  <a:pt x="9" y="2"/>
                  <a:pt x="9" y="2"/>
                  <a:pt x="9" y="2"/>
                </a:cubicBezTo>
                <a:cubicBezTo>
                  <a:pt x="9" y="1"/>
                  <a:pt x="8" y="0"/>
                  <a:pt x="7" y="0"/>
                </a:cubicBezTo>
                <a:close/>
              </a:path>
            </a:pathLst>
          </a:custGeom>
          <a:solidFill>
            <a:srgbClr val="FF9999"/>
          </a:solidFill>
          <a:ln>
            <a:noFill/>
          </a:ln>
        </p:spPr>
        <p:txBody>
          <a:bodyPr anchor="ctr"/>
          <a:lstStyle/>
          <a:p>
            <a:pPr algn="ctr" defTabSz="914400"/>
            <a:endParaRPr lang="zh-CN" altLang="en-US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Freeform 203"/>
          <p:cNvSpPr>
            <a:spLocks noChangeAspect="1" noEditPoints="1"/>
          </p:cNvSpPr>
          <p:nvPr/>
        </p:nvSpPr>
        <p:spPr bwMode="auto">
          <a:xfrm>
            <a:off x="3238850" y="1460161"/>
            <a:ext cx="493016" cy="474054"/>
          </a:xfrm>
          <a:custGeom>
            <a:avLst/>
            <a:gdLst>
              <a:gd name="T0" fmla="*/ 88 w 218"/>
              <a:gd name="T1" fmla="*/ 43 h 209"/>
              <a:gd name="T2" fmla="*/ 36 w 218"/>
              <a:gd name="T3" fmla="*/ 43 h 209"/>
              <a:gd name="T4" fmla="*/ 26 w 218"/>
              <a:gd name="T5" fmla="*/ 57 h 209"/>
              <a:gd name="T6" fmla="*/ 36 w 218"/>
              <a:gd name="T7" fmla="*/ 71 h 209"/>
              <a:gd name="T8" fmla="*/ 88 w 218"/>
              <a:gd name="T9" fmla="*/ 71 h 209"/>
              <a:gd name="T10" fmla="*/ 88 w 218"/>
              <a:gd name="T11" fmla="*/ 43 h 209"/>
              <a:gd name="T12" fmla="*/ 88 w 218"/>
              <a:gd name="T13" fmla="*/ 43 h 209"/>
              <a:gd name="T14" fmla="*/ 126 w 218"/>
              <a:gd name="T15" fmla="*/ 71 h 209"/>
              <a:gd name="T16" fmla="*/ 187 w 218"/>
              <a:gd name="T17" fmla="*/ 71 h 209"/>
              <a:gd name="T18" fmla="*/ 194 w 218"/>
              <a:gd name="T19" fmla="*/ 71 h 209"/>
              <a:gd name="T20" fmla="*/ 197 w 218"/>
              <a:gd name="T21" fmla="*/ 76 h 209"/>
              <a:gd name="T22" fmla="*/ 213 w 218"/>
              <a:gd name="T23" fmla="*/ 102 h 209"/>
              <a:gd name="T24" fmla="*/ 218 w 218"/>
              <a:gd name="T25" fmla="*/ 109 h 209"/>
              <a:gd name="T26" fmla="*/ 213 w 218"/>
              <a:gd name="T27" fmla="*/ 114 h 209"/>
              <a:gd name="T28" fmla="*/ 197 w 218"/>
              <a:gd name="T29" fmla="*/ 140 h 209"/>
              <a:gd name="T30" fmla="*/ 194 w 218"/>
              <a:gd name="T31" fmla="*/ 147 h 209"/>
              <a:gd name="T32" fmla="*/ 187 w 218"/>
              <a:gd name="T33" fmla="*/ 147 h 209"/>
              <a:gd name="T34" fmla="*/ 126 w 218"/>
              <a:gd name="T35" fmla="*/ 147 h 209"/>
              <a:gd name="T36" fmla="*/ 126 w 218"/>
              <a:gd name="T37" fmla="*/ 180 h 209"/>
              <a:gd name="T38" fmla="*/ 180 w 218"/>
              <a:gd name="T39" fmla="*/ 180 h 209"/>
              <a:gd name="T40" fmla="*/ 180 w 218"/>
              <a:gd name="T41" fmla="*/ 209 h 209"/>
              <a:gd name="T42" fmla="*/ 40 w 218"/>
              <a:gd name="T43" fmla="*/ 209 h 209"/>
              <a:gd name="T44" fmla="*/ 40 w 218"/>
              <a:gd name="T45" fmla="*/ 180 h 209"/>
              <a:gd name="T46" fmla="*/ 90 w 218"/>
              <a:gd name="T47" fmla="*/ 180 h 209"/>
              <a:gd name="T48" fmla="*/ 90 w 218"/>
              <a:gd name="T49" fmla="*/ 95 h 209"/>
              <a:gd name="T50" fmla="*/ 29 w 218"/>
              <a:gd name="T51" fmla="*/ 95 h 209"/>
              <a:gd name="T52" fmla="*/ 22 w 218"/>
              <a:gd name="T53" fmla="*/ 95 h 209"/>
              <a:gd name="T54" fmla="*/ 19 w 218"/>
              <a:gd name="T55" fmla="*/ 88 h 209"/>
              <a:gd name="T56" fmla="*/ 3 w 218"/>
              <a:gd name="T57" fmla="*/ 62 h 209"/>
              <a:gd name="T58" fmla="*/ 0 w 218"/>
              <a:gd name="T59" fmla="*/ 57 h 209"/>
              <a:gd name="T60" fmla="*/ 3 w 218"/>
              <a:gd name="T61" fmla="*/ 50 h 209"/>
              <a:gd name="T62" fmla="*/ 19 w 218"/>
              <a:gd name="T63" fmla="*/ 24 h 209"/>
              <a:gd name="T64" fmla="*/ 22 w 218"/>
              <a:gd name="T65" fmla="*/ 19 h 209"/>
              <a:gd name="T66" fmla="*/ 29 w 218"/>
              <a:gd name="T67" fmla="*/ 19 h 209"/>
              <a:gd name="T68" fmla="*/ 90 w 218"/>
              <a:gd name="T69" fmla="*/ 19 h 209"/>
              <a:gd name="T70" fmla="*/ 90 w 218"/>
              <a:gd name="T71" fmla="*/ 15 h 209"/>
              <a:gd name="T72" fmla="*/ 109 w 218"/>
              <a:gd name="T73" fmla="*/ 0 h 209"/>
              <a:gd name="T74" fmla="*/ 126 w 218"/>
              <a:gd name="T75" fmla="*/ 15 h 209"/>
              <a:gd name="T76" fmla="*/ 126 w 218"/>
              <a:gd name="T77" fmla="*/ 71 h 209"/>
              <a:gd name="T78" fmla="*/ 126 w 218"/>
              <a:gd name="T79" fmla="*/ 71 h 209"/>
              <a:gd name="T80" fmla="*/ 182 w 218"/>
              <a:gd name="T81" fmla="*/ 93 h 209"/>
              <a:gd name="T82" fmla="*/ 128 w 218"/>
              <a:gd name="T83" fmla="*/ 93 h 209"/>
              <a:gd name="T84" fmla="*/ 128 w 218"/>
              <a:gd name="T85" fmla="*/ 123 h 209"/>
              <a:gd name="T86" fmla="*/ 182 w 218"/>
              <a:gd name="T87" fmla="*/ 123 h 209"/>
              <a:gd name="T88" fmla="*/ 192 w 218"/>
              <a:gd name="T89" fmla="*/ 109 h 209"/>
              <a:gd name="T90" fmla="*/ 182 w 218"/>
              <a:gd name="T91" fmla="*/ 93 h 2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218" h="209">
                <a:moveTo>
                  <a:pt x="88" y="43"/>
                </a:moveTo>
                <a:lnTo>
                  <a:pt x="36" y="43"/>
                </a:lnTo>
                <a:lnTo>
                  <a:pt x="26" y="57"/>
                </a:lnTo>
                <a:lnTo>
                  <a:pt x="36" y="71"/>
                </a:lnTo>
                <a:lnTo>
                  <a:pt x="88" y="71"/>
                </a:lnTo>
                <a:lnTo>
                  <a:pt x="88" y="43"/>
                </a:lnTo>
                <a:lnTo>
                  <a:pt x="88" y="43"/>
                </a:lnTo>
                <a:close/>
                <a:moveTo>
                  <a:pt x="126" y="71"/>
                </a:moveTo>
                <a:lnTo>
                  <a:pt x="187" y="71"/>
                </a:lnTo>
                <a:lnTo>
                  <a:pt x="194" y="71"/>
                </a:lnTo>
                <a:lnTo>
                  <a:pt x="197" y="76"/>
                </a:lnTo>
                <a:lnTo>
                  <a:pt x="213" y="102"/>
                </a:lnTo>
                <a:lnTo>
                  <a:pt x="218" y="109"/>
                </a:lnTo>
                <a:lnTo>
                  <a:pt x="213" y="114"/>
                </a:lnTo>
                <a:lnTo>
                  <a:pt x="197" y="140"/>
                </a:lnTo>
                <a:lnTo>
                  <a:pt x="194" y="147"/>
                </a:lnTo>
                <a:lnTo>
                  <a:pt x="187" y="147"/>
                </a:lnTo>
                <a:lnTo>
                  <a:pt x="126" y="147"/>
                </a:lnTo>
                <a:lnTo>
                  <a:pt x="126" y="180"/>
                </a:lnTo>
                <a:lnTo>
                  <a:pt x="180" y="180"/>
                </a:lnTo>
                <a:lnTo>
                  <a:pt x="180" y="209"/>
                </a:lnTo>
                <a:lnTo>
                  <a:pt x="40" y="209"/>
                </a:lnTo>
                <a:lnTo>
                  <a:pt x="40" y="180"/>
                </a:lnTo>
                <a:lnTo>
                  <a:pt x="90" y="180"/>
                </a:lnTo>
                <a:lnTo>
                  <a:pt x="90" y="95"/>
                </a:lnTo>
                <a:lnTo>
                  <a:pt x="29" y="95"/>
                </a:lnTo>
                <a:lnTo>
                  <a:pt x="22" y="95"/>
                </a:lnTo>
                <a:lnTo>
                  <a:pt x="19" y="88"/>
                </a:lnTo>
                <a:lnTo>
                  <a:pt x="3" y="62"/>
                </a:lnTo>
                <a:lnTo>
                  <a:pt x="0" y="57"/>
                </a:lnTo>
                <a:lnTo>
                  <a:pt x="3" y="50"/>
                </a:lnTo>
                <a:lnTo>
                  <a:pt x="19" y="24"/>
                </a:lnTo>
                <a:lnTo>
                  <a:pt x="22" y="19"/>
                </a:lnTo>
                <a:lnTo>
                  <a:pt x="29" y="19"/>
                </a:lnTo>
                <a:lnTo>
                  <a:pt x="90" y="19"/>
                </a:lnTo>
                <a:lnTo>
                  <a:pt x="90" y="15"/>
                </a:lnTo>
                <a:lnTo>
                  <a:pt x="109" y="0"/>
                </a:lnTo>
                <a:lnTo>
                  <a:pt x="126" y="15"/>
                </a:lnTo>
                <a:lnTo>
                  <a:pt x="126" y="71"/>
                </a:lnTo>
                <a:lnTo>
                  <a:pt x="126" y="71"/>
                </a:lnTo>
                <a:close/>
                <a:moveTo>
                  <a:pt x="182" y="93"/>
                </a:moveTo>
                <a:lnTo>
                  <a:pt x="128" y="93"/>
                </a:lnTo>
                <a:lnTo>
                  <a:pt x="128" y="123"/>
                </a:lnTo>
                <a:lnTo>
                  <a:pt x="182" y="123"/>
                </a:lnTo>
                <a:lnTo>
                  <a:pt x="192" y="109"/>
                </a:lnTo>
                <a:lnTo>
                  <a:pt x="182" y="93"/>
                </a:lnTo>
                <a:close/>
              </a:path>
            </a:pathLst>
          </a:custGeom>
          <a:solidFill>
            <a:srgbClr val="007E5D">
              <a:alpha val="79999"/>
            </a:srgbClr>
          </a:solidFill>
          <a:ln>
            <a:noFill/>
          </a:ln>
        </p:spPr>
        <p:txBody>
          <a:bodyPr anchor="ctr"/>
          <a:lstStyle/>
          <a:p>
            <a:pPr algn="ctr" defTabSz="914400"/>
            <a:endParaRPr lang="zh-CN" altLang="en-US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Freeform 110"/>
          <p:cNvSpPr>
            <a:spLocks noChangeAspect="1" noEditPoints="1"/>
          </p:cNvSpPr>
          <p:nvPr/>
        </p:nvSpPr>
        <p:spPr bwMode="auto">
          <a:xfrm>
            <a:off x="7041866" y="1448101"/>
            <a:ext cx="548337" cy="486114"/>
          </a:xfrm>
          <a:custGeom>
            <a:avLst/>
            <a:gdLst>
              <a:gd name="T0" fmla="*/ 55 w 100"/>
              <a:gd name="T1" fmla="*/ 4 h 88"/>
              <a:gd name="T2" fmla="*/ 76 w 100"/>
              <a:gd name="T3" fmla="*/ 41 h 88"/>
              <a:gd name="T4" fmla="*/ 76 w 100"/>
              <a:gd name="T5" fmla="*/ 41 h 88"/>
              <a:gd name="T6" fmla="*/ 98 w 100"/>
              <a:gd name="T7" fmla="*/ 79 h 88"/>
              <a:gd name="T8" fmla="*/ 96 w 100"/>
              <a:gd name="T9" fmla="*/ 87 h 88"/>
              <a:gd name="T10" fmla="*/ 92 w 100"/>
              <a:gd name="T11" fmla="*/ 88 h 88"/>
              <a:gd name="T12" fmla="*/ 92 w 100"/>
              <a:gd name="T13" fmla="*/ 88 h 88"/>
              <a:gd name="T14" fmla="*/ 49 w 100"/>
              <a:gd name="T15" fmla="*/ 88 h 88"/>
              <a:gd name="T16" fmla="*/ 7 w 100"/>
              <a:gd name="T17" fmla="*/ 88 h 88"/>
              <a:gd name="T18" fmla="*/ 0 w 100"/>
              <a:gd name="T19" fmla="*/ 82 h 88"/>
              <a:gd name="T20" fmla="*/ 1 w 100"/>
              <a:gd name="T21" fmla="*/ 78 h 88"/>
              <a:gd name="T22" fmla="*/ 23 w 100"/>
              <a:gd name="T23" fmla="*/ 41 h 88"/>
              <a:gd name="T24" fmla="*/ 23 w 100"/>
              <a:gd name="T25" fmla="*/ 41 h 88"/>
              <a:gd name="T26" fmla="*/ 44 w 100"/>
              <a:gd name="T27" fmla="*/ 4 h 88"/>
              <a:gd name="T28" fmla="*/ 53 w 100"/>
              <a:gd name="T29" fmla="*/ 2 h 88"/>
              <a:gd name="T30" fmla="*/ 55 w 100"/>
              <a:gd name="T31" fmla="*/ 4 h 88"/>
              <a:gd name="T32" fmla="*/ 44 w 100"/>
              <a:gd name="T33" fmla="*/ 34 h 88"/>
              <a:gd name="T34" fmla="*/ 44 w 100"/>
              <a:gd name="T35" fmla="*/ 37 h 88"/>
              <a:gd name="T36" fmla="*/ 46 w 100"/>
              <a:gd name="T37" fmla="*/ 62 h 88"/>
              <a:gd name="T38" fmla="*/ 52 w 100"/>
              <a:gd name="T39" fmla="*/ 62 h 88"/>
              <a:gd name="T40" fmla="*/ 54 w 100"/>
              <a:gd name="T41" fmla="*/ 37 h 88"/>
              <a:gd name="T42" fmla="*/ 54 w 100"/>
              <a:gd name="T43" fmla="*/ 34 h 88"/>
              <a:gd name="T44" fmla="*/ 44 w 100"/>
              <a:gd name="T45" fmla="*/ 34 h 88"/>
              <a:gd name="T46" fmla="*/ 49 w 100"/>
              <a:gd name="T47" fmla="*/ 72 h 88"/>
              <a:gd name="T48" fmla="*/ 53 w 100"/>
              <a:gd name="T49" fmla="*/ 69 h 88"/>
              <a:gd name="T50" fmla="*/ 49 w 100"/>
              <a:gd name="T51" fmla="*/ 65 h 88"/>
              <a:gd name="T52" fmla="*/ 45 w 100"/>
              <a:gd name="T53" fmla="*/ 69 h 88"/>
              <a:gd name="T54" fmla="*/ 49 w 100"/>
              <a:gd name="T55" fmla="*/ 72 h 88"/>
              <a:gd name="T56" fmla="*/ 65 w 100"/>
              <a:gd name="T57" fmla="*/ 48 h 88"/>
              <a:gd name="T58" fmla="*/ 49 w 100"/>
              <a:gd name="T59" fmla="*/ 20 h 88"/>
              <a:gd name="T60" fmla="*/ 34 w 100"/>
              <a:gd name="T61" fmla="*/ 47 h 88"/>
              <a:gd name="T62" fmla="*/ 33 w 100"/>
              <a:gd name="T63" fmla="*/ 48 h 88"/>
              <a:gd name="T64" fmla="*/ 17 w 100"/>
              <a:gd name="T65" fmla="*/ 75 h 88"/>
              <a:gd name="T66" fmla="*/ 49 w 100"/>
              <a:gd name="T67" fmla="*/ 75 h 88"/>
              <a:gd name="T68" fmla="*/ 81 w 100"/>
              <a:gd name="T69" fmla="*/ 75 h 88"/>
              <a:gd name="T70" fmla="*/ 65 w 100"/>
              <a:gd name="T71" fmla="*/ 48 h 88"/>
              <a:gd name="T72" fmla="*/ 65 w 100"/>
              <a:gd name="T73" fmla="*/ 48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00" h="88">
                <a:moveTo>
                  <a:pt x="55" y="4"/>
                </a:moveTo>
                <a:cubicBezTo>
                  <a:pt x="76" y="41"/>
                  <a:pt x="76" y="41"/>
                  <a:pt x="76" y="41"/>
                </a:cubicBezTo>
                <a:cubicBezTo>
                  <a:pt x="76" y="41"/>
                  <a:pt x="76" y="41"/>
                  <a:pt x="76" y="41"/>
                </a:cubicBezTo>
                <a:cubicBezTo>
                  <a:pt x="98" y="79"/>
                  <a:pt x="98" y="79"/>
                  <a:pt x="98" y="79"/>
                </a:cubicBezTo>
                <a:cubicBezTo>
                  <a:pt x="100" y="82"/>
                  <a:pt x="99" y="85"/>
                  <a:pt x="96" y="87"/>
                </a:cubicBezTo>
                <a:cubicBezTo>
                  <a:pt x="95" y="88"/>
                  <a:pt x="93" y="88"/>
                  <a:pt x="92" y="88"/>
                </a:cubicBezTo>
                <a:cubicBezTo>
                  <a:pt x="92" y="88"/>
                  <a:pt x="92" y="88"/>
                  <a:pt x="92" y="88"/>
                </a:cubicBezTo>
                <a:cubicBezTo>
                  <a:pt x="49" y="88"/>
                  <a:pt x="49" y="88"/>
                  <a:pt x="49" y="88"/>
                </a:cubicBezTo>
                <a:cubicBezTo>
                  <a:pt x="7" y="88"/>
                  <a:pt x="7" y="88"/>
                  <a:pt x="7" y="88"/>
                </a:cubicBezTo>
                <a:cubicBezTo>
                  <a:pt x="3" y="88"/>
                  <a:pt x="0" y="85"/>
                  <a:pt x="0" y="82"/>
                </a:cubicBezTo>
                <a:cubicBezTo>
                  <a:pt x="0" y="80"/>
                  <a:pt x="1" y="79"/>
                  <a:pt x="1" y="78"/>
                </a:cubicBezTo>
                <a:cubicBezTo>
                  <a:pt x="23" y="41"/>
                  <a:pt x="23" y="41"/>
                  <a:pt x="23" y="41"/>
                </a:cubicBezTo>
                <a:cubicBezTo>
                  <a:pt x="23" y="41"/>
                  <a:pt x="23" y="41"/>
                  <a:pt x="23" y="41"/>
                </a:cubicBezTo>
                <a:cubicBezTo>
                  <a:pt x="44" y="4"/>
                  <a:pt x="44" y="4"/>
                  <a:pt x="44" y="4"/>
                </a:cubicBezTo>
                <a:cubicBezTo>
                  <a:pt x="46" y="1"/>
                  <a:pt x="50" y="0"/>
                  <a:pt x="53" y="2"/>
                </a:cubicBezTo>
                <a:cubicBezTo>
                  <a:pt x="54" y="3"/>
                  <a:pt x="54" y="3"/>
                  <a:pt x="55" y="4"/>
                </a:cubicBezTo>
                <a:close/>
                <a:moveTo>
                  <a:pt x="44" y="34"/>
                </a:moveTo>
                <a:cubicBezTo>
                  <a:pt x="44" y="37"/>
                  <a:pt x="44" y="37"/>
                  <a:pt x="44" y="37"/>
                </a:cubicBezTo>
                <a:cubicBezTo>
                  <a:pt x="46" y="62"/>
                  <a:pt x="46" y="62"/>
                  <a:pt x="46" y="62"/>
                </a:cubicBezTo>
                <a:cubicBezTo>
                  <a:pt x="52" y="62"/>
                  <a:pt x="52" y="62"/>
                  <a:pt x="52" y="62"/>
                </a:cubicBezTo>
                <a:cubicBezTo>
                  <a:pt x="54" y="37"/>
                  <a:pt x="54" y="37"/>
                  <a:pt x="54" y="37"/>
                </a:cubicBezTo>
                <a:cubicBezTo>
                  <a:pt x="54" y="34"/>
                  <a:pt x="54" y="34"/>
                  <a:pt x="54" y="34"/>
                </a:cubicBezTo>
                <a:cubicBezTo>
                  <a:pt x="44" y="34"/>
                  <a:pt x="44" y="34"/>
                  <a:pt x="44" y="34"/>
                </a:cubicBezTo>
                <a:close/>
                <a:moveTo>
                  <a:pt x="49" y="72"/>
                </a:moveTo>
                <a:cubicBezTo>
                  <a:pt x="52" y="72"/>
                  <a:pt x="53" y="71"/>
                  <a:pt x="53" y="69"/>
                </a:cubicBezTo>
                <a:cubicBezTo>
                  <a:pt x="53" y="66"/>
                  <a:pt x="51" y="65"/>
                  <a:pt x="49" y="65"/>
                </a:cubicBezTo>
                <a:cubicBezTo>
                  <a:pt x="47" y="65"/>
                  <a:pt x="45" y="66"/>
                  <a:pt x="45" y="69"/>
                </a:cubicBezTo>
                <a:cubicBezTo>
                  <a:pt x="45" y="71"/>
                  <a:pt x="47" y="72"/>
                  <a:pt x="49" y="72"/>
                </a:cubicBezTo>
                <a:close/>
                <a:moveTo>
                  <a:pt x="65" y="48"/>
                </a:moveTo>
                <a:cubicBezTo>
                  <a:pt x="49" y="20"/>
                  <a:pt x="49" y="20"/>
                  <a:pt x="49" y="20"/>
                </a:cubicBezTo>
                <a:cubicBezTo>
                  <a:pt x="34" y="47"/>
                  <a:pt x="34" y="47"/>
                  <a:pt x="34" y="47"/>
                </a:cubicBezTo>
                <a:cubicBezTo>
                  <a:pt x="34" y="48"/>
                  <a:pt x="34" y="48"/>
                  <a:pt x="33" y="48"/>
                </a:cubicBezTo>
                <a:cubicBezTo>
                  <a:pt x="17" y="75"/>
                  <a:pt x="17" y="75"/>
                  <a:pt x="17" y="75"/>
                </a:cubicBezTo>
                <a:cubicBezTo>
                  <a:pt x="49" y="75"/>
                  <a:pt x="49" y="75"/>
                  <a:pt x="49" y="75"/>
                </a:cubicBezTo>
                <a:cubicBezTo>
                  <a:pt x="81" y="75"/>
                  <a:pt x="81" y="75"/>
                  <a:pt x="81" y="75"/>
                </a:cubicBezTo>
                <a:cubicBezTo>
                  <a:pt x="65" y="48"/>
                  <a:pt x="65" y="48"/>
                  <a:pt x="65" y="48"/>
                </a:cubicBezTo>
                <a:cubicBezTo>
                  <a:pt x="65" y="48"/>
                  <a:pt x="65" y="48"/>
                  <a:pt x="65" y="48"/>
                </a:cubicBezTo>
                <a:close/>
              </a:path>
            </a:pathLst>
          </a:custGeom>
          <a:solidFill>
            <a:schemeClr val="tx2">
              <a:lumMod val="75000"/>
              <a:alpha val="79999"/>
            </a:schemeClr>
          </a:solidFill>
          <a:ln>
            <a:noFill/>
          </a:ln>
        </p:spPr>
        <p:txBody>
          <a:bodyPr anchor="ctr"/>
          <a:lstStyle/>
          <a:p>
            <a:pPr algn="ctr" defTabSz="914400"/>
            <a:endParaRPr lang="zh-CN" altLang="en-US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3136512" y="2141948"/>
            <a:ext cx="729514" cy="725952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9" name="同心圆 28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30" name="椭圆 29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微软雅黑" panose="020B0503020204020204" pitchFamily="34" charset="-122"/>
              </a:endParaRPr>
            </a:p>
          </p:txBody>
        </p:sp>
      </p:grpSp>
      <p:sp>
        <p:nvSpPr>
          <p:cNvPr id="31" name="Rectangle 21"/>
          <p:cNvSpPr>
            <a:spLocks/>
          </p:cNvSpPr>
          <p:nvPr/>
        </p:nvSpPr>
        <p:spPr bwMode="auto">
          <a:xfrm>
            <a:off x="3196473" y="2335033"/>
            <a:ext cx="638175" cy="37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 eaLnBrk="1" hangingPunct="1">
              <a:lnSpc>
                <a:spcPct val="90000"/>
              </a:lnSpc>
              <a:defRPr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12%</a:t>
            </a:r>
          </a:p>
        </p:txBody>
      </p:sp>
      <p:grpSp>
        <p:nvGrpSpPr>
          <p:cNvPr id="32" name="组合 31"/>
          <p:cNvGrpSpPr/>
          <p:nvPr/>
        </p:nvGrpSpPr>
        <p:grpSpPr>
          <a:xfrm>
            <a:off x="1213960" y="2126103"/>
            <a:ext cx="729514" cy="725952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33" name="同心圆 32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34" name="椭圆 33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微软雅黑" panose="020B0503020204020204" pitchFamily="34" charset="-122"/>
              </a:endParaRPr>
            </a:p>
          </p:txBody>
        </p:sp>
      </p:grpSp>
      <p:sp>
        <p:nvSpPr>
          <p:cNvPr id="35" name="Rectangle 18"/>
          <p:cNvSpPr>
            <a:spLocks/>
          </p:cNvSpPr>
          <p:nvPr/>
        </p:nvSpPr>
        <p:spPr bwMode="auto">
          <a:xfrm>
            <a:off x="1296235" y="2335033"/>
            <a:ext cx="638175" cy="37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 eaLnBrk="1" hangingPunct="1">
              <a:lnSpc>
                <a:spcPct val="90000"/>
              </a:lnSpc>
              <a:defRPr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15%</a:t>
            </a:r>
          </a:p>
        </p:txBody>
      </p:sp>
    </p:spTree>
    <p:extLst>
      <p:ext uri="{BB962C8B-B14F-4D97-AF65-F5344CB8AC3E}">
        <p14:creationId xmlns:p14="http://schemas.microsoft.com/office/powerpoint/2010/main" val="1259599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conveyor dir="l"/>
      </p:transition>
    </mc:Choice>
    <mc:Fallback xmlns="">
      <p:transition spd="slow" advClick="0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75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75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75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75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75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4" grpId="0" animBg="1"/>
      <p:bldP spid="8" grpId="0" animBg="1"/>
      <p:bldP spid="9" grpId="0" animBg="1"/>
      <p:bldP spid="13" grpId="0" animBg="1"/>
      <p:bldP spid="14" grpId="0" animBg="1"/>
      <p:bldP spid="15" grpId="0" animBg="1"/>
      <p:bldP spid="16" grpId="0" animBg="1"/>
      <p:bldP spid="17" grpId="0" autoUpdateAnimBg="0"/>
      <p:bldP spid="18" grpId="0" autoUpdateAnimBg="0"/>
      <p:bldP spid="19" grpId="0" autoUpdateAnimBg="0"/>
      <p:bldP spid="20" grpId="0" autoUpdateAnimBg="0"/>
      <p:bldP spid="21" grpId="0" autoUpdateAnimBg="0"/>
      <p:bldP spid="22" grpId="0" autoUpdateAnimBg="0"/>
      <p:bldP spid="23" grpId="0" animBg="1"/>
      <p:bldP spid="24" grpId="0" animBg="1"/>
      <p:bldP spid="25" grpId="0" animBg="1"/>
      <p:bldP spid="26" grpId="0" animBg="1"/>
      <p:bldP spid="27" grpId="0" animBg="1"/>
      <p:bldP spid="31" grpId="0" autoUpdateAnimBg="0"/>
      <p:bldP spid="35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22294" y="197427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性别比例</a:t>
            </a:r>
          </a:p>
        </p:txBody>
      </p:sp>
      <p:sp>
        <p:nvSpPr>
          <p:cNvPr id="3" name="Oval 2"/>
          <p:cNvSpPr>
            <a:spLocks/>
          </p:cNvSpPr>
          <p:nvPr/>
        </p:nvSpPr>
        <p:spPr bwMode="auto">
          <a:xfrm>
            <a:off x="2425878" y="1148255"/>
            <a:ext cx="2266950" cy="2266950"/>
          </a:xfrm>
          <a:prstGeom prst="ellipse">
            <a:avLst/>
          </a:prstGeom>
          <a:solidFill>
            <a:srgbClr val="007E5D">
              <a:alpha val="79999"/>
            </a:srgbClr>
          </a:solidFill>
          <a:ln>
            <a:noFill/>
          </a:ln>
        </p:spPr>
        <p:txBody>
          <a:bodyPr anchor="ctr"/>
          <a:lstStyle/>
          <a:p>
            <a:pPr algn="ctr" defTabSz="914400"/>
            <a:endParaRPr lang="en-US" dirty="0">
              <a:solidFill>
                <a:srgbClr val="FFFFFF"/>
              </a:solidFill>
              <a:latin typeface="微软雅黑" panose="020B0503020204020204" pitchFamily="34" charset="-122"/>
              <a:sym typeface="+mn-lt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8344" y="1289942"/>
            <a:ext cx="976313" cy="2546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Oval 4"/>
          <p:cNvSpPr>
            <a:spLocks/>
          </p:cNvSpPr>
          <p:nvPr/>
        </p:nvSpPr>
        <p:spPr bwMode="auto">
          <a:xfrm>
            <a:off x="4126091" y="1186355"/>
            <a:ext cx="2190750" cy="2190750"/>
          </a:xfrm>
          <a:prstGeom prst="ellipse">
            <a:avLst/>
          </a:prstGeom>
          <a:solidFill>
            <a:srgbClr val="FF9999">
              <a:alpha val="79999"/>
            </a:srgbClr>
          </a:solidFill>
          <a:ln>
            <a:noFill/>
          </a:ln>
        </p:spPr>
        <p:txBody>
          <a:bodyPr anchor="ctr"/>
          <a:lstStyle/>
          <a:p>
            <a:pPr algn="ctr" defTabSz="914400"/>
            <a:endParaRPr lang="en-US" dirty="0">
              <a:solidFill>
                <a:srgbClr val="FFFFFF"/>
              </a:solidFill>
              <a:latin typeface="微软雅黑" panose="020B0503020204020204" pitchFamily="34" charset="-122"/>
              <a:sym typeface="+mn-lt"/>
            </a:endParaRPr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7823" y="1286367"/>
            <a:ext cx="1168003" cy="2566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" name="Group 6"/>
          <p:cNvGrpSpPr>
            <a:grpSpLocks/>
          </p:cNvGrpSpPr>
          <p:nvPr/>
        </p:nvGrpSpPr>
        <p:grpSpPr bwMode="auto">
          <a:xfrm>
            <a:off x="2022257" y="1531639"/>
            <a:ext cx="407194" cy="408385"/>
            <a:chOff x="0" y="0"/>
            <a:chExt cx="685" cy="685"/>
          </a:xfrm>
          <a:solidFill>
            <a:schemeClr val="accent5">
              <a:lumMod val="75000"/>
            </a:schemeClr>
          </a:solidFill>
        </p:grpSpPr>
        <p:sp>
          <p:nvSpPr>
            <p:cNvPr id="8" name="Oval 7"/>
            <p:cNvSpPr>
              <a:spLocks/>
            </p:cNvSpPr>
            <p:nvPr/>
          </p:nvSpPr>
          <p:spPr bwMode="auto">
            <a:xfrm>
              <a:off x="0" y="0"/>
              <a:ext cx="685" cy="68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eaLnBrk="1" hangingPunct="1">
                <a:defRPr/>
              </a:pPr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pic>
          <p:nvPicPr>
            <p:cNvPr id="9" name="Picture 8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8" y="176"/>
              <a:ext cx="357" cy="34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0" name="Group 9"/>
          <p:cNvGrpSpPr>
            <a:grpSpLocks/>
          </p:cNvGrpSpPr>
          <p:nvPr/>
        </p:nvGrpSpPr>
        <p:grpSpPr bwMode="auto">
          <a:xfrm>
            <a:off x="1906770" y="2167432"/>
            <a:ext cx="408385" cy="408385"/>
            <a:chOff x="0" y="0"/>
            <a:chExt cx="685" cy="685"/>
          </a:xfrm>
          <a:solidFill>
            <a:schemeClr val="accent5">
              <a:lumMod val="75000"/>
            </a:schemeClr>
          </a:solidFill>
        </p:grpSpPr>
        <p:sp>
          <p:nvSpPr>
            <p:cNvPr id="11" name="Oval 10"/>
            <p:cNvSpPr>
              <a:spLocks/>
            </p:cNvSpPr>
            <p:nvPr/>
          </p:nvSpPr>
          <p:spPr bwMode="auto">
            <a:xfrm>
              <a:off x="0" y="0"/>
              <a:ext cx="685" cy="68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eaLnBrk="1" hangingPunct="1">
                <a:defRPr/>
              </a:pPr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pic>
          <p:nvPicPr>
            <p:cNvPr id="12" name="Picture 11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3" y="152"/>
              <a:ext cx="396" cy="386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3" name="Group 12"/>
          <p:cNvGrpSpPr>
            <a:grpSpLocks/>
          </p:cNvGrpSpPr>
          <p:nvPr/>
        </p:nvGrpSpPr>
        <p:grpSpPr bwMode="auto">
          <a:xfrm>
            <a:off x="2098457" y="2785365"/>
            <a:ext cx="408384" cy="408384"/>
            <a:chOff x="0" y="0"/>
            <a:chExt cx="685" cy="685"/>
          </a:xfrm>
          <a:solidFill>
            <a:schemeClr val="accent5">
              <a:lumMod val="75000"/>
            </a:schemeClr>
          </a:solidFill>
        </p:grpSpPr>
        <p:sp>
          <p:nvSpPr>
            <p:cNvPr id="14" name="Oval 13"/>
            <p:cNvSpPr>
              <a:spLocks/>
            </p:cNvSpPr>
            <p:nvPr/>
          </p:nvSpPr>
          <p:spPr bwMode="auto">
            <a:xfrm>
              <a:off x="0" y="0"/>
              <a:ext cx="685" cy="68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eaLnBrk="1" hangingPunct="1">
                <a:defRPr/>
              </a:pPr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pic>
          <p:nvPicPr>
            <p:cNvPr id="15" name="Picture 14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6" y="128"/>
              <a:ext cx="397" cy="38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6" name="Group 15"/>
          <p:cNvGrpSpPr>
            <a:grpSpLocks/>
          </p:cNvGrpSpPr>
          <p:nvPr/>
        </p:nvGrpSpPr>
        <p:grpSpPr bwMode="auto">
          <a:xfrm>
            <a:off x="6379944" y="1531639"/>
            <a:ext cx="407194" cy="408385"/>
            <a:chOff x="0" y="0"/>
            <a:chExt cx="685" cy="685"/>
          </a:xfrm>
          <a:solidFill>
            <a:schemeClr val="tx2">
              <a:lumMod val="75000"/>
            </a:schemeClr>
          </a:solidFill>
        </p:grpSpPr>
        <p:sp>
          <p:nvSpPr>
            <p:cNvPr id="17" name="Oval 16"/>
            <p:cNvSpPr>
              <a:spLocks/>
            </p:cNvSpPr>
            <p:nvPr/>
          </p:nvSpPr>
          <p:spPr bwMode="auto">
            <a:xfrm>
              <a:off x="0" y="0"/>
              <a:ext cx="685" cy="68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eaLnBrk="1" hangingPunct="1">
                <a:defRPr/>
              </a:pPr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pic>
          <p:nvPicPr>
            <p:cNvPr id="18" name="Picture 17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8" y="176"/>
              <a:ext cx="357" cy="34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9" name="Group 18"/>
          <p:cNvGrpSpPr>
            <a:grpSpLocks/>
          </p:cNvGrpSpPr>
          <p:nvPr/>
        </p:nvGrpSpPr>
        <p:grpSpPr bwMode="auto">
          <a:xfrm>
            <a:off x="6454955" y="2167432"/>
            <a:ext cx="408385" cy="408385"/>
            <a:chOff x="0" y="0"/>
            <a:chExt cx="685" cy="685"/>
          </a:xfrm>
          <a:solidFill>
            <a:schemeClr val="tx2">
              <a:lumMod val="75000"/>
            </a:schemeClr>
          </a:solidFill>
        </p:grpSpPr>
        <p:sp>
          <p:nvSpPr>
            <p:cNvPr id="20" name="Oval 19"/>
            <p:cNvSpPr>
              <a:spLocks/>
            </p:cNvSpPr>
            <p:nvPr/>
          </p:nvSpPr>
          <p:spPr bwMode="auto">
            <a:xfrm>
              <a:off x="0" y="0"/>
              <a:ext cx="685" cy="68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eaLnBrk="1" hangingPunct="1">
                <a:defRPr/>
              </a:pPr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pic>
          <p:nvPicPr>
            <p:cNvPr id="21" name="Picture 20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3" y="152"/>
              <a:ext cx="396" cy="386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2" name="Group 21"/>
          <p:cNvGrpSpPr>
            <a:grpSpLocks/>
          </p:cNvGrpSpPr>
          <p:nvPr/>
        </p:nvGrpSpPr>
        <p:grpSpPr bwMode="auto">
          <a:xfrm>
            <a:off x="6313269" y="2785365"/>
            <a:ext cx="408384" cy="408384"/>
            <a:chOff x="0" y="0"/>
            <a:chExt cx="685" cy="685"/>
          </a:xfrm>
          <a:solidFill>
            <a:schemeClr val="tx2">
              <a:lumMod val="75000"/>
            </a:schemeClr>
          </a:solidFill>
        </p:grpSpPr>
        <p:sp>
          <p:nvSpPr>
            <p:cNvPr id="23" name="Oval 22"/>
            <p:cNvSpPr>
              <a:spLocks/>
            </p:cNvSpPr>
            <p:nvPr/>
          </p:nvSpPr>
          <p:spPr bwMode="auto">
            <a:xfrm>
              <a:off x="0" y="0"/>
              <a:ext cx="685" cy="68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eaLnBrk="1" hangingPunct="1">
                <a:defRPr/>
              </a:pPr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pic>
          <p:nvPicPr>
            <p:cNvPr id="24" name="Picture 23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6" y="128"/>
              <a:ext cx="397" cy="38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5" name="Rectangle 24"/>
          <p:cNvSpPr>
            <a:spLocks/>
          </p:cNvSpPr>
          <p:nvPr/>
        </p:nvSpPr>
        <p:spPr bwMode="auto">
          <a:xfrm>
            <a:off x="749478" y="1472107"/>
            <a:ext cx="1138238" cy="46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r" eaLnBrk="1" hangingPunct="1">
              <a:defRPr/>
            </a:pPr>
            <a:r>
              <a:rPr lang="zh-CN" altLang="en-US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微软雅黑" panose="020B0503020204020204" pitchFamily="34" charset="-122"/>
                <a:cs typeface="+mn-ea"/>
                <a:sym typeface="+mn-lt"/>
              </a:rPr>
              <a:t>在这里输入您的文本内容，让听众更好的了解您的观点</a:t>
            </a:r>
            <a:r>
              <a:rPr lang="en-US" altLang="zh-CN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微软雅黑" panose="020B0503020204020204" pitchFamily="34" charset="-122"/>
                <a:cs typeface="+mn-ea"/>
                <a:sym typeface="+mn-lt"/>
              </a:rPr>
              <a:t>,</a:t>
            </a:r>
            <a:r>
              <a:rPr lang="zh-CN" altLang="en-US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微软雅黑" panose="020B0503020204020204" pitchFamily="34" charset="-122"/>
                <a:cs typeface="+mn-ea"/>
                <a:sym typeface="+mn-lt"/>
              </a:rPr>
              <a:t>自熊猫然设计量贩铺制作</a:t>
            </a:r>
            <a:endParaRPr lang="en-US" sz="900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6" name="Rectangle 25"/>
          <p:cNvSpPr>
            <a:spLocks/>
          </p:cNvSpPr>
          <p:nvPr/>
        </p:nvSpPr>
        <p:spPr bwMode="auto">
          <a:xfrm>
            <a:off x="616128" y="2129332"/>
            <a:ext cx="1138238" cy="46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r" eaLnBrk="1" hangingPunct="1">
              <a:defRPr/>
            </a:pPr>
            <a:r>
              <a:rPr lang="zh-CN" altLang="en-US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微软雅黑" panose="020B0503020204020204" pitchFamily="34" charset="-122"/>
                <a:cs typeface="+mn-ea"/>
                <a:sym typeface="+mn-lt"/>
              </a:rPr>
              <a:t>在这里输入您的文本内容，让听众更好的了解您的观点</a:t>
            </a:r>
            <a:r>
              <a:rPr lang="en-US" altLang="zh-CN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微软雅黑" panose="020B0503020204020204" pitchFamily="34" charset="-122"/>
                <a:cs typeface="+mn-ea"/>
                <a:sym typeface="+mn-lt"/>
              </a:rPr>
              <a:t>,</a:t>
            </a:r>
            <a:r>
              <a:rPr lang="zh-CN" altLang="en-US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微软雅黑" panose="020B0503020204020204" pitchFamily="34" charset="-122"/>
                <a:cs typeface="+mn-ea"/>
                <a:sym typeface="+mn-lt"/>
              </a:rPr>
              <a:t>自熊猫然设计量贩铺制作</a:t>
            </a:r>
            <a:endParaRPr lang="en-US" sz="900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7" name="Rectangle 26"/>
          <p:cNvSpPr>
            <a:spLocks/>
          </p:cNvSpPr>
          <p:nvPr/>
        </p:nvSpPr>
        <p:spPr bwMode="auto">
          <a:xfrm>
            <a:off x="810200" y="2805607"/>
            <a:ext cx="1139428" cy="46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r" eaLnBrk="1" hangingPunct="1">
              <a:defRPr/>
            </a:pPr>
            <a:r>
              <a:rPr lang="zh-CN" altLang="en-US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微软雅黑" panose="020B0503020204020204" pitchFamily="34" charset="-122"/>
                <a:cs typeface="+mn-ea"/>
                <a:sym typeface="+mn-lt"/>
              </a:rPr>
              <a:t>在这里输入您的文本内容，让听众更好的了解您的观点</a:t>
            </a:r>
            <a:r>
              <a:rPr lang="en-US" altLang="zh-CN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微软雅黑" panose="020B0503020204020204" pitchFamily="34" charset="-122"/>
                <a:cs typeface="+mn-ea"/>
                <a:sym typeface="+mn-lt"/>
              </a:rPr>
              <a:t>,</a:t>
            </a:r>
            <a:r>
              <a:rPr lang="zh-CN" altLang="en-US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微软雅黑" panose="020B0503020204020204" pitchFamily="34" charset="-122"/>
                <a:cs typeface="+mn-ea"/>
                <a:sym typeface="+mn-lt"/>
              </a:rPr>
              <a:t>自熊猫然设计量贩铺制作</a:t>
            </a:r>
            <a:endParaRPr lang="en-US" sz="900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8" name="Rectangle 27"/>
          <p:cNvSpPr>
            <a:spLocks/>
          </p:cNvSpPr>
          <p:nvPr/>
        </p:nvSpPr>
        <p:spPr bwMode="auto">
          <a:xfrm>
            <a:off x="6896676" y="1472107"/>
            <a:ext cx="1139428" cy="46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eaLnBrk="1" hangingPunct="1">
              <a:defRPr/>
            </a:pPr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微软雅黑" panose="020B0503020204020204" pitchFamily="34" charset="-122"/>
                <a:cs typeface="+mn-ea"/>
                <a:sym typeface="+mn-lt"/>
              </a:rPr>
              <a:t>在这里输入您的文本内容，让听众更好的了解您的观点</a:t>
            </a:r>
            <a:r>
              <a:rPr lang="en-US" altLang="zh-CN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微软雅黑" panose="020B0503020204020204" pitchFamily="34" charset="-122"/>
                <a:cs typeface="+mn-ea"/>
                <a:sym typeface="+mn-lt"/>
              </a:rPr>
              <a:t>,</a:t>
            </a:r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微软雅黑" panose="020B0503020204020204" pitchFamily="34" charset="-122"/>
                <a:cs typeface="+mn-ea"/>
                <a:sym typeface="+mn-lt"/>
              </a:rPr>
              <a:t>自熊猫然设计量贩铺制作</a:t>
            </a:r>
            <a:endParaRPr lang="en-US" sz="9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9" name="Rectangle 28"/>
          <p:cNvSpPr>
            <a:spLocks/>
          </p:cNvSpPr>
          <p:nvPr/>
        </p:nvSpPr>
        <p:spPr bwMode="auto">
          <a:xfrm>
            <a:off x="6959778" y="2129332"/>
            <a:ext cx="1138238" cy="46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eaLnBrk="1" hangingPunct="1">
              <a:defRPr/>
            </a:pPr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微软雅黑" panose="020B0503020204020204" pitchFamily="34" charset="-122"/>
                <a:cs typeface="+mn-ea"/>
                <a:sym typeface="+mn-lt"/>
              </a:rPr>
              <a:t>在这里输入您的文本内容，让听众更好的了解您的观点</a:t>
            </a:r>
            <a:r>
              <a:rPr lang="en-US" altLang="zh-CN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微软雅黑" panose="020B0503020204020204" pitchFamily="34" charset="-122"/>
                <a:cs typeface="+mn-ea"/>
                <a:sym typeface="+mn-lt"/>
              </a:rPr>
              <a:t>,</a:t>
            </a:r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微软雅黑" panose="020B0503020204020204" pitchFamily="34" charset="-122"/>
                <a:cs typeface="+mn-ea"/>
                <a:sym typeface="+mn-lt"/>
              </a:rPr>
              <a:t>自熊猫然设计量贩铺制作</a:t>
            </a:r>
            <a:endParaRPr lang="en-US" sz="9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0" name="Rectangle 29"/>
          <p:cNvSpPr>
            <a:spLocks/>
          </p:cNvSpPr>
          <p:nvPr/>
        </p:nvSpPr>
        <p:spPr bwMode="auto">
          <a:xfrm>
            <a:off x="6839526" y="2805607"/>
            <a:ext cx="1139428" cy="46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eaLnBrk="1" hangingPunct="1">
              <a:defRPr/>
            </a:pPr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微软雅黑" panose="020B0503020204020204" pitchFamily="34" charset="-122"/>
                <a:cs typeface="+mn-ea"/>
                <a:sym typeface="+mn-lt"/>
              </a:rPr>
              <a:t>在这里输入您的文本内容，让听众更好的了解您的观点</a:t>
            </a:r>
            <a:r>
              <a:rPr lang="en-US" altLang="zh-CN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微软雅黑" panose="020B0503020204020204" pitchFamily="34" charset="-122"/>
                <a:cs typeface="+mn-ea"/>
                <a:sym typeface="+mn-lt"/>
              </a:rPr>
              <a:t>,</a:t>
            </a:r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微软雅黑" panose="020B0503020204020204" pitchFamily="34" charset="-122"/>
                <a:cs typeface="+mn-ea"/>
                <a:sym typeface="+mn-lt"/>
              </a:rPr>
              <a:t>自熊猫然设计量贩铺制作</a:t>
            </a:r>
            <a:endParaRPr lang="en-US" sz="9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1" name="Rectangle 30"/>
          <p:cNvSpPr>
            <a:spLocks/>
          </p:cNvSpPr>
          <p:nvPr/>
        </p:nvSpPr>
        <p:spPr bwMode="auto">
          <a:xfrm>
            <a:off x="725538" y="4140756"/>
            <a:ext cx="30908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r" eaLnBrk="1" hangingPunct="1">
              <a:lnSpc>
                <a:spcPct val="90000"/>
              </a:lnSpc>
              <a:defRPr/>
            </a:pPr>
            <a:r>
              <a:rPr lang="zh-CN" alt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微软雅黑" panose="020B0503020204020204" pitchFamily="34" charset="-122"/>
                <a:cs typeface="+mn-ea"/>
                <a:sym typeface="+mn-lt"/>
              </a:rPr>
              <a:t>在这里输入您的文本内容，让听众更好的了解您的观点</a:t>
            </a:r>
            <a:r>
              <a:rPr lang="en-US" altLang="zh-CN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微软雅黑" panose="020B0503020204020204" pitchFamily="34" charset="-122"/>
                <a:cs typeface="+mn-ea"/>
                <a:sym typeface="+mn-lt"/>
              </a:rPr>
              <a:t>,</a:t>
            </a:r>
            <a:r>
              <a:rPr lang="zh-CN" alt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微软雅黑" panose="020B0503020204020204" pitchFamily="34" charset="-122"/>
                <a:cs typeface="+mn-ea"/>
                <a:sym typeface="+mn-lt"/>
              </a:rPr>
              <a:t>自熊猫然设计量贩铺制作</a:t>
            </a:r>
            <a:endParaRPr lang="en-US" sz="1100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2" name="Rectangle 31"/>
          <p:cNvSpPr>
            <a:spLocks/>
          </p:cNvSpPr>
          <p:nvPr/>
        </p:nvSpPr>
        <p:spPr bwMode="auto">
          <a:xfrm>
            <a:off x="2225726" y="3871673"/>
            <a:ext cx="1590675" cy="26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r" eaLnBrk="1" hangingPunct="1">
              <a:defRPr/>
            </a:pPr>
            <a:r>
              <a:rPr lang="zh-CN" altLang="en-US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微软雅黑" panose="020B0503020204020204" pitchFamily="34" charset="-122"/>
                <a:cs typeface="+mn-ea"/>
                <a:sym typeface="+mn-lt"/>
              </a:rPr>
              <a:t>输入标题</a:t>
            </a:r>
            <a:endParaRPr lang="en-US" sz="1500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3" name="Rectangle 32"/>
          <p:cNvSpPr>
            <a:spLocks/>
          </p:cNvSpPr>
          <p:nvPr/>
        </p:nvSpPr>
        <p:spPr bwMode="auto">
          <a:xfrm>
            <a:off x="5040363" y="4140756"/>
            <a:ext cx="30908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eaLnBrk="1" hangingPunct="1">
              <a:lnSpc>
                <a:spcPct val="90000"/>
              </a:lnSpc>
              <a:defRPr/>
            </a:pPr>
            <a:r>
              <a:rPr lang="zh-CN" alt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微软雅黑" panose="020B0503020204020204" pitchFamily="34" charset="-122"/>
                <a:cs typeface="+mn-ea"/>
                <a:sym typeface="+mn-lt"/>
              </a:rPr>
              <a:t>在这里输入您的文本内容，让听众更好的了解您</a:t>
            </a:r>
            <a:endParaRPr lang="en-US" altLang="zh-CN" sz="1100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  <a:ea typeface="微软雅黑" panose="020B0503020204020204" pitchFamily="34" charset="-122"/>
              <a:cs typeface="+mn-ea"/>
              <a:sym typeface="+mn-lt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zh-CN" alt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微软雅黑" panose="020B0503020204020204" pitchFamily="34" charset="-122"/>
                <a:cs typeface="+mn-ea"/>
                <a:sym typeface="+mn-lt"/>
              </a:rPr>
              <a:t>的观点</a:t>
            </a:r>
            <a:r>
              <a:rPr lang="en-US" altLang="zh-CN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微软雅黑" panose="020B0503020204020204" pitchFamily="34" charset="-122"/>
                <a:cs typeface="+mn-ea"/>
                <a:sym typeface="+mn-lt"/>
              </a:rPr>
              <a:t>,</a:t>
            </a:r>
            <a:r>
              <a:rPr lang="zh-CN" alt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微软雅黑" panose="020B0503020204020204" pitchFamily="34" charset="-122"/>
                <a:cs typeface="+mn-ea"/>
                <a:sym typeface="+mn-lt"/>
              </a:rPr>
              <a:t>自熊猫然设计量贩铺制作</a:t>
            </a:r>
            <a:endParaRPr lang="en-US" sz="1100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4" name="Rectangle 33"/>
          <p:cNvSpPr>
            <a:spLocks/>
          </p:cNvSpPr>
          <p:nvPr/>
        </p:nvSpPr>
        <p:spPr bwMode="auto">
          <a:xfrm>
            <a:off x="5040363" y="3871673"/>
            <a:ext cx="1590675" cy="26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eaLnBrk="1" hangingPunct="1">
              <a:defRPr/>
            </a:pPr>
            <a:r>
              <a:rPr lang="zh-CN" altLang="en-US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微软雅黑" panose="020B0503020204020204" pitchFamily="34" charset="-122"/>
                <a:cs typeface="+mn-ea"/>
                <a:sym typeface="+mn-lt"/>
              </a:rPr>
              <a:t>输入标题</a:t>
            </a:r>
            <a:endParaRPr lang="en-US" altLang="zh-CN" sz="1500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2632339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conveyor dir="l"/>
      </p:transition>
    </mc:Choice>
    <mc:Fallback xmlns="">
      <p:transition spd="slow" advClick="0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75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5" grpId="0" animBg="1"/>
      <p:bldP spid="25" grpId="0" autoUpdateAnimBg="0"/>
      <p:bldP spid="26" grpId="0" autoUpdateAnimBg="0"/>
      <p:bldP spid="27" grpId="0" autoUpdateAnimBg="0"/>
      <p:bldP spid="28" grpId="0" autoUpdateAnimBg="0"/>
      <p:bldP spid="29" grpId="0" autoUpdateAnimBg="0"/>
      <p:bldP spid="30" grpId="0" autoUpdateAnimBg="0"/>
      <p:bldP spid="31" grpId="0" autoUpdateAnimBg="0"/>
      <p:bldP spid="32" grpId="0" autoUpdateAnimBg="0"/>
      <p:bldP spid="33" grpId="0" autoUpdateAnimBg="0"/>
      <p:bldP spid="34" grpId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22294" y="197427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岗位构成</a:t>
            </a:r>
          </a:p>
        </p:txBody>
      </p:sp>
      <p:sp>
        <p:nvSpPr>
          <p:cNvPr id="3" name="Rectangle 8"/>
          <p:cNvSpPr>
            <a:spLocks noChangeArrowheads="1"/>
          </p:cNvSpPr>
          <p:nvPr/>
        </p:nvSpPr>
        <p:spPr bwMode="auto">
          <a:xfrm>
            <a:off x="650676" y="2230821"/>
            <a:ext cx="4270845" cy="933202"/>
          </a:xfrm>
          <a:prstGeom prst="rect">
            <a:avLst/>
          </a:prstGeom>
          <a:solidFill>
            <a:schemeClr val="bg1">
              <a:lumMod val="75000"/>
              <a:alpha val="41176"/>
            </a:schemeClr>
          </a:solidFill>
          <a:ln>
            <a:noFill/>
          </a:ln>
        </p:spPr>
        <p:txBody>
          <a:bodyPr vert="horz" wrap="square" lIns="68545" tIns="34272" rIns="68545" bIns="34272" numCol="1" anchor="t" anchorCtr="0" compatLnSpc="1">
            <a:prstTxWarp prst="textNoShape">
              <a:avLst/>
            </a:prstTxWarp>
          </a:bodyPr>
          <a:lstStyle/>
          <a:p>
            <a:pPr defTabSz="914028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chemeClr val="tx1">
                  <a:lumMod val="65000"/>
                  <a:lumOff val="35000"/>
                </a:schemeClr>
              </a:solidFill>
              <a:ea typeface="微软雅黑" panose="020B0503020204020204" pitchFamily="34" charset="-122"/>
            </a:endParaRPr>
          </a:p>
        </p:txBody>
      </p:sp>
      <p:sp>
        <p:nvSpPr>
          <p:cNvPr id="4" name="Rectangle 8"/>
          <p:cNvSpPr>
            <a:spLocks noChangeArrowheads="1"/>
          </p:cNvSpPr>
          <p:nvPr/>
        </p:nvSpPr>
        <p:spPr bwMode="auto">
          <a:xfrm>
            <a:off x="650676" y="3449391"/>
            <a:ext cx="4270845" cy="933202"/>
          </a:xfrm>
          <a:prstGeom prst="rect">
            <a:avLst/>
          </a:prstGeom>
          <a:solidFill>
            <a:schemeClr val="bg1">
              <a:lumMod val="75000"/>
              <a:alpha val="41176"/>
            </a:schemeClr>
          </a:solidFill>
          <a:ln>
            <a:noFill/>
          </a:ln>
        </p:spPr>
        <p:txBody>
          <a:bodyPr vert="horz" wrap="square" lIns="68545" tIns="34272" rIns="68545" bIns="34272" numCol="1" anchor="t" anchorCtr="0" compatLnSpc="1">
            <a:prstTxWarp prst="textNoShape">
              <a:avLst/>
            </a:prstTxWarp>
          </a:bodyPr>
          <a:lstStyle/>
          <a:p>
            <a:pPr defTabSz="914028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chemeClr val="tx1">
                  <a:lumMod val="65000"/>
                  <a:lumOff val="35000"/>
                </a:schemeClr>
              </a:solidFill>
              <a:ea typeface="微软雅黑" panose="020B0503020204020204" pitchFamily="34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5299182" y="1050260"/>
            <a:ext cx="3287706" cy="2301690"/>
            <a:chOff x="-877094" y="-4168775"/>
            <a:chExt cx="4612482" cy="3228975"/>
          </a:xfrm>
        </p:grpSpPr>
        <p:sp>
          <p:nvSpPr>
            <p:cNvPr id="6" name="圆角矩形 5"/>
            <p:cNvSpPr/>
            <p:nvPr/>
          </p:nvSpPr>
          <p:spPr>
            <a:xfrm>
              <a:off x="-877094" y="-4168775"/>
              <a:ext cx="1447800" cy="990600"/>
            </a:xfrm>
            <a:prstGeom prst="roundRect">
              <a:avLst/>
            </a:prstGeom>
            <a:blipFill dpi="0"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7" name="圆角矩形 6"/>
            <p:cNvSpPr/>
            <p:nvPr/>
          </p:nvSpPr>
          <p:spPr>
            <a:xfrm>
              <a:off x="-877094" y="-3048000"/>
              <a:ext cx="1447800" cy="990600"/>
            </a:xfrm>
            <a:prstGeom prst="roundRect">
              <a:avLst/>
            </a:prstGeom>
            <a:blipFill dpi="0"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8" name="圆角矩形 7"/>
            <p:cNvSpPr/>
            <p:nvPr/>
          </p:nvSpPr>
          <p:spPr>
            <a:xfrm>
              <a:off x="2287588" y="-1930400"/>
              <a:ext cx="1447800" cy="990600"/>
            </a:xfrm>
            <a:prstGeom prst="roundRect">
              <a:avLst/>
            </a:prstGeom>
            <a:blipFill dpi="0" rotWithShape="1"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9" name="圆角矩形 8"/>
            <p:cNvSpPr/>
            <p:nvPr/>
          </p:nvSpPr>
          <p:spPr>
            <a:xfrm>
              <a:off x="700088" y="-4168775"/>
              <a:ext cx="1447801" cy="990600"/>
            </a:xfrm>
            <a:prstGeom prst="roundRect">
              <a:avLst/>
            </a:prstGeom>
            <a:blipFill dpi="0" rotWithShape="1"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微软雅黑" panose="020B0503020204020204" pitchFamily="34" charset="-122"/>
              </a:endParaRPr>
            </a:p>
          </p:txBody>
        </p:sp>
      </p:grpSp>
      <p:sp>
        <p:nvSpPr>
          <p:cNvPr id="10" name="Rectangle 8"/>
          <p:cNvSpPr>
            <a:spLocks noChangeArrowheads="1"/>
          </p:cNvSpPr>
          <p:nvPr/>
        </p:nvSpPr>
        <p:spPr bwMode="auto">
          <a:xfrm>
            <a:off x="650676" y="997960"/>
            <a:ext cx="4270845" cy="933202"/>
          </a:xfrm>
          <a:prstGeom prst="rect">
            <a:avLst/>
          </a:prstGeom>
          <a:solidFill>
            <a:schemeClr val="bg1">
              <a:lumMod val="75000"/>
              <a:alpha val="41176"/>
            </a:schemeClr>
          </a:solidFill>
          <a:ln>
            <a:noFill/>
          </a:ln>
        </p:spPr>
        <p:txBody>
          <a:bodyPr vert="horz" wrap="square" lIns="68545" tIns="34272" rIns="68545" bIns="34272" numCol="1" anchor="t" anchorCtr="0" compatLnSpc="1">
            <a:prstTxWarp prst="textNoShape">
              <a:avLst/>
            </a:prstTxWarp>
          </a:bodyPr>
          <a:lstStyle/>
          <a:p>
            <a:pPr defTabSz="914028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chemeClr val="tx1">
                  <a:lumMod val="65000"/>
                  <a:lumOff val="35000"/>
                </a:schemeClr>
              </a:solidFill>
              <a:ea typeface="微软雅黑" panose="020B0503020204020204" pitchFamily="34" charset="-122"/>
            </a:endParaRPr>
          </a:p>
        </p:txBody>
      </p:sp>
      <p:sp>
        <p:nvSpPr>
          <p:cNvPr id="11" name="TextBox 41"/>
          <p:cNvSpPr txBox="1"/>
          <p:nvPr/>
        </p:nvSpPr>
        <p:spPr>
          <a:xfrm>
            <a:off x="812247" y="1403110"/>
            <a:ext cx="3982357" cy="442130"/>
          </a:xfrm>
          <a:prstGeom prst="rect">
            <a:avLst/>
          </a:prstGeom>
          <a:noFill/>
        </p:spPr>
        <p:txBody>
          <a:bodyPr wrap="square" lIns="60918" tIns="30459" rIns="60918" bIns="30459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</a:t>
            </a:r>
            <a:endParaRPr lang="en-GB" altLang="zh-CN" sz="10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2" name="TextBox 170"/>
          <p:cNvSpPr txBox="1"/>
          <p:nvPr/>
        </p:nvSpPr>
        <p:spPr>
          <a:xfrm>
            <a:off x="812248" y="1027439"/>
            <a:ext cx="1728161" cy="377018"/>
          </a:xfrm>
          <a:prstGeom prst="rect">
            <a:avLst/>
          </a:prstGeom>
          <a:noFill/>
        </p:spPr>
        <p:txBody>
          <a:bodyPr wrap="square" lIns="68572" tIns="34286" rIns="68572" bIns="34286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Franklin Gothic Book" panose="020B0503020102020204" pitchFamily="34" charset="0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13" name="TextBox 41"/>
          <p:cNvSpPr txBox="1"/>
          <p:nvPr/>
        </p:nvSpPr>
        <p:spPr>
          <a:xfrm>
            <a:off x="812247" y="2612912"/>
            <a:ext cx="3982357" cy="442130"/>
          </a:xfrm>
          <a:prstGeom prst="rect">
            <a:avLst/>
          </a:prstGeom>
          <a:noFill/>
        </p:spPr>
        <p:txBody>
          <a:bodyPr wrap="square" lIns="60918" tIns="30459" rIns="60918" bIns="30459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</a:t>
            </a:r>
            <a:endParaRPr lang="en-GB" altLang="zh-CN" sz="10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4" name="TextBox 170"/>
          <p:cNvSpPr txBox="1"/>
          <p:nvPr/>
        </p:nvSpPr>
        <p:spPr>
          <a:xfrm>
            <a:off x="812248" y="2237242"/>
            <a:ext cx="1728161" cy="377018"/>
          </a:xfrm>
          <a:prstGeom prst="rect">
            <a:avLst/>
          </a:prstGeom>
          <a:noFill/>
        </p:spPr>
        <p:txBody>
          <a:bodyPr wrap="square" lIns="68572" tIns="34286" rIns="68572" bIns="34286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Franklin Gothic Book" panose="020B0503020102020204" pitchFamily="34" charset="0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15" name="TextBox 41"/>
          <p:cNvSpPr txBox="1"/>
          <p:nvPr/>
        </p:nvSpPr>
        <p:spPr>
          <a:xfrm>
            <a:off x="812247" y="3821322"/>
            <a:ext cx="3982357" cy="442130"/>
          </a:xfrm>
          <a:prstGeom prst="rect">
            <a:avLst/>
          </a:prstGeom>
          <a:noFill/>
        </p:spPr>
        <p:txBody>
          <a:bodyPr wrap="square" lIns="60918" tIns="30459" rIns="60918" bIns="30459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</a:t>
            </a:r>
            <a:endParaRPr lang="en-GB" altLang="zh-CN" sz="10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6" name="TextBox 170"/>
          <p:cNvSpPr txBox="1"/>
          <p:nvPr/>
        </p:nvSpPr>
        <p:spPr>
          <a:xfrm>
            <a:off x="798070" y="3442537"/>
            <a:ext cx="1728161" cy="377018"/>
          </a:xfrm>
          <a:prstGeom prst="rect">
            <a:avLst/>
          </a:prstGeom>
          <a:noFill/>
        </p:spPr>
        <p:txBody>
          <a:bodyPr wrap="square" lIns="68572" tIns="34286" rIns="68572" bIns="34286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Franklin Gothic Book" panose="020B0503020102020204" pitchFamily="34" charset="0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17" name="圆角矩形 16"/>
          <p:cNvSpPr/>
          <p:nvPr/>
        </p:nvSpPr>
        <p:spPr>
          <a:xfrm>
            <a:off x="5299182" y="2648091"/>
            <a:ext cx="1031970" cy="706123"/>
          </a:xfrm>
          <a:prstGeom prst="roundRect">
            <a:avLst/>
          </a:prstGeom>
          <a:solidFill>
            <a:srgbClr val="007E5D"/>
          </a:solidFill>
          <a:ln>
            <a:noFill/>
          </a:ln>
        </p:spPr>
        <p:txBody>
          <a:bodyPr anchor="ctr"/>
          <a:lstStyle/>
          <a:p>
            <a:pPr algn="ctr" defTabSz="914400"/>
            <a:endParaRPr lang="zh-CN" altLang="en-US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圆角矩形 17"/>
          <p:cNvSpPr/>
          <p:nvPr/>
        </p:nvSpPr>
        <p:spPr>
          <a:xfrm>
            <a:off x="7546431" y="1050262"/>
            <a:ext cx="1031970" cy="706123"/>
          </a:xfrm>
          <a:prstGeom prst="roundRect">
            <a:avLst/>
          </a:prstGeom>
          <a:solidFill>
            <a:srgbClr val="007E5D"/>
          </a:solidFill>
          <a:ln>
            <a:noFill/>
          </a:ln>
        </p:spPr>
        <p:txBody>
          <a:bodyPr anchor="ctr"/>
          <a:lstStyle/>
          <a:p>
            <a:pPr algn="ctr" defTabSz="914400"/>
            <a:endParaRPr lang="zh-CN" altLang="en-US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圆角矩形 18"/>
          <p:cNvSpPr/>
          <p:nvPr/>
        </p:nvSpPr>
        <p:spPr>
          <a:xfrm>
            <a:off x="6423373" y="1849177"/>
            <a:ext cx="1031970" cy="706123"/>
          </a:xfrm>
          <a:prstGeom prst="roundRect">
            <a:avLst/>
          </a:prstGeom>
          <a:solidFill>
            <a:srgbClr val="007E5D"/>
          </a:solidFill>
          <a:ln>
            <a:noFill/>
          </a:ln>
        </p:spPr>
        <p:txBody>
          <a:bodyPr anchor="ctr"/>
          <a:lstStyle/>
          <a:p>
            <a:pPr algn="ctr" defTabSz="914400"/>
            <a:endParaRPr lang="zh-CN" altLang="en-US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圆角矩形 17"/>
          <p:cNvSpPr/>
          <p:nvPr/>
        </p:nvSpPr>
        <p:spPr>
          <a:xfrm rot="18884533">
            <a:off x="6034589" y="2384653"/>
            <a:ext cx="642868" cy="380174"/>
          </a:xfrm>
          <a:custGeom>
            <a:avLst/>
            <a:gdLst>
              <a:gd name="connsiteX0" fmla="*/ 0 w 901862"/>
              <a:gd name="connsiteY0" fmla="*/ 43448 h 260684"/>
              <a:gd name="connsiteX1" fmla="*/ 43448 w 901862"/>
              <a:gd name="connsiteY1" fmla="*/ 0 h 260684"/>
              <a:gd name="connsiteX2" fmla="*/ 858414 w 901862"/>
              <a:gd name="connsiteY2" fmla="*/ 0 h 260684"/>
              <a:gd name="connsiteX3" fmla="*/ 901862 w 901862"/>
              <a:gd name="connsiteY3" fmla="*/ 43448 h 260684"/>
              <a:gd name="connsiteX4" fmla="*/ 901862 w 901862"/>
              <a:gd name="connsiteY4" fmla="*/ 217236 h 260684"/>
              <a:gd name="connsiteX5" fmla="*/ 858414 w 901862"/>
              <a:gd name="connsiteY5" fmla="*/ 260684 h 260684"/>
              <a:gd name="connsiteX6" fmla="*/ 43448 w 901862"/>
              <a:gd name="connsiteY6" fmla="*/ 260684 h 260684"/>
              <a:gd name="connsiteX7" fmla="*/ 0 w 901862"/>
              <a:gd name="connsiteY7" fmla="*/ 217236 h 260684"/>
              <a:gd name="connsiteX8" fmla="*/ 0 w 901862"/>
              <a:gd name="connsiteY8" fmla="*/ 43448 h 260684"/>
              <a:gd name="connsiteX0" fmla="*/ 0 w 901862"/>
              <a:gd name="connsiteY0" fmla="*/ 43539 h 260775"/>
              <a:gd name="connsiteX1" fmla="*/ 43448 w 901862"/>
              <a:gd name="connsiteY1" fmla="*/ 91 h 260775"/>
              <a:gd name="connsiteX2" fmla="*/ 469179 w 901862"/>
              <a:gd name="connsiteY2" fmla="*/ 0 h 260775"/>
              <a:gd name="connsiteX3" fmla="*/ 858414 w 901862"/>
              <a:gd name="connsiteY3" fmla="*/ 91 h 260775"/>
              <a:gd name="connsiteX4" fmla="*/ 901862 w 901862"/>
              <a:gd name="connsiteY4" fmla="*/ 43539 h 260775"/>
              <a:gd name="connsiteX5" fmla="*/ 901862 w 901862"/>
              <a:gd name="connsiteY5" fmla="*/ 217327 h 260775"/>
              <a:gd name="connsiteX6" fmla="*/ 858414 w 901862"/>
              <a:gd name="connsiteY6" fmla="*/ 260775 h 260775"/>
              <a:gd name="connsiteX7" fmla="*/ 43448 w 901862"/>
              <a:gd name="connsiteY7" fmla="*/ 260775 h 260775"/>
              <a:gd name="connsiteX8" fmla="*/ 0 w 901862"/>
              <a:gd name="connsiteY8" fmla="*/ 217327 h 260775"/>
              <a:gd name="connsiteX9" fmla="*/ 0 w 901862"/>
              <a:gd name="connsiteY9" fmla="*/ 43539 h 260775"/>
              <a:gd name="connsiteX0" fmla="*/ 0 w 901862"/>
              <a:gd name="connsiteY0" fmla="*/ 43448 h 260684"/>
              <a:gd name="connsiteX1" fmla="*/ 43448 w 901862"/>
              <a:gd name="connsiteY1" fmla="*/ 0 h 260684"/>
              <a:gd name="connsiteX2" fmla="*/ 441588 w 901862"/>
              <a:gd name="connsiteY2" fmla="*/ 144593 h 260684"/>
              <a:gd name="connsiteX3" fmla="*/ 858414 w 901862"/>
              <a:gd name="connsiteY3" fmla="*/ 0 h 260684"/>
              <a:gd name="connsiteX4" fmla="*/ 901862 w 901862"/>
              <a:gd name="connsiteY4" fmla="*/ 43448 h 260684"/>
              <a:gd name="connsiteX5" fmla="*/ 901862 w 901862"/>
              <a:gd name="connsiteY5" fmla="*/ 217236 h 260684"/>
              <a:gd name="connsiteX6" fmla="*/ 858414 w 901862"/>
              <a:gd name="connsiteY6" fmla="*/ 260684 h 260684"/>
              <a:gd name="connsiteX7" fmla="*/ 43448 w 901862"/>
              <a:gd name="connsiteY7" fmla="*/ 260684 h 260684"/>
              <a:gd name="connsiteX8" fmla="*/ 0 w 901862"/>
              <a:gd name="connsiteY8" fmla="*/ 217236 h 260684"/>
              <a:gd name="connsiteX9" fmla="*/ 0 w 901862"/>
              <a:gd name="connsiteY9" fmla="*/ 43448 h 260684"/>
              <a:gd name="connsiteX0" fmla="*/ 0 w 901862"/>
              <a:gd name="connsiteY0" fmla="*/ 43448 h 260684"/>
              <a:gd name="connsiteX1" fmla="*/ 43448 w 901862"/>
              <a:gd name="connsiteY1" fmla="*/ 0 h 260684"/>
              <a:gd name="connsiteX2" fmla="*/ 446920 w 901862"/>
              <a:gd name="connsiteY2" fmla="*/ 82317 h 260684"/>
              <a:gd name="connsiteX3" fmla="*/ 858414 w 901862"/>
              <a:gd name="connsiteY3" fmla="*/ 0 h 260684"/>
              <a:gd name="connsiteX4" fmla="*/ 901862 w 901862"/>
              <a:gd name="connsiteY4" fmla="*/ 43448 h 260684"/>
              <a:gd name="connsiteX5" fmla="*/ 901862 w 901862"/>
              <a:gd name="connsiteY5" fmla="*/ 217236 h 260684"/>
              <a:gd name="connsiteX6" fmla="*/ 858414 w 901862"/>
              <a:gd name="connsiteY6" fmla="*/ 260684 h 260684"/>
              <a:gd name="connsiteX7" fmla="*/ 43448 w 901862"/>
              <a:gd name="connsiteY7" fmla="*/ 260684 h 260684"/>
              <a:gd name="connsiteX8" fmla="*/ 0 w 901862"/>
              <a:gd name="connsiteY8" fmla="*/ 217236 h 260684"/>
              <a:gd name="connsiteX9" fmla="*/ 0 w 901862"/>
              <a:gd name="connsiteY9" fmla="*/ 43448 h 260684"/>
              <a:gd name="connsiteX0" fmla="*/ 0 w 901862"/>
              <a:gd name="connsiteY0" fmla="*/ 43448 h 260684"/>
              <a:gd name="connsiteX1" fmla="*/ 43448 w 901862"/>
              <a:gd name="connsiteY1" fmla="*/ 0 h 260684"/>
              <a:gd name="connsiteX2" fmla="*/ 446920 w 901862"/>
              <a:gd name="connsiteY2" fmla="*/ 82317 h 260684"/>
              <a:gd name="connsiteX3" fmla="*/ 858414 w 901862"/>
              <a:gd name="connsiteY3" fmla="*/ 0 h 260684"/>
              <a:gd name="connsiteX4" fmla="*/ 901862 w 901862"/>
              <a:gd name="connsiteY4" fmla="*/ 43448 h 260684"/>
              <a:gd name="connsiteX5" fmla="*/ 901862 w 901862"/>
              <a:gd name="connsiteY5" fmla="*/ 217236 h 260684"/>
              <a:gd name="connsiteX6" fmla="*/ 858414 w 901862"/>
              <a:gd name="connsiteY6" fmla="*/ 260684 h 260684"/>
              <a:gd name="connsiteX7" fmla="*/ 43448 w 901862"/>
              <a:gd name="connsiteY7" fmla="*/ 260684 h 260684"/>
              <a:gd name="connsiteX8" fmla="*/ 0 w 901862"/>
              <a:gd name="connsiteY8" fmla="*/ 217236 h 260684"/>
              <a:gd name="connsiteX9" fmla="*/ 0 w 901862"/>
              <a:gd name="connsiteY9" fmla="*/ 43448 h 260684"/>
              <a:gd name="connsiteX0" fmla="*/ 0 w 901862"/>
              <a:gd name="connsiteY0" fmla="*/ 43448 h 260684"/>
              <a:gd name="connsiteX1" fmla="*/ 43448 w 901862"/>
              <a:gd name="connsiteY1" fmla="*/ 0 h 260684"/>
              <a:gd name="connsiteX2" fmla="*/ 446920 w 901862"/>
              <a:gd name="connsiteY2" fmla="*/ 82317 h 260684"/>
              <a:gd name="connsiteX3" fmla="*/ 858414 w 901862"/>
              <a:gd name="connsiteY3" fmla="*/ 0 h 260684"/>
              <a:gd name="connsiteX4" fmla="*/ 901862 w 901862"/>
              <a:gd name="connsiteY4" fmla="*/ 43448 h 260684"/>
              <a:gd name="connsiteX5" fmla="*/ 901862 w 901862"/>
              <a:gd name="connsiteY5" fmla="*/ 217236 h 260684"/>
              <a:gd name="connsiteX6" fmla="*/ 858414 w 901862"/>
              <a:gd name="connsiteY6" fmla="*/ 260684 h 260684"/>
              <a:gd name="connsiteX7" fmla="*/ 43448 w 901862"/>
              <a:gd name="connsiteY7" fmla="*/ 260684 h 260684"/>
              <a:gd name="connsiteX8" fmla="*/ 0 w 901862"/>
              <a:gd name="connsiteY8" fmla="*/ 217236 h 260684"/>
              <a:gd name="connsiteX9" fmla="*/ 0 w 901862"/>
              <a:gd name="connsiteY9" fmla="*/ 43448 h 260684"/>
              <a:gd name="connsiteX0" fmla="*/ 0 w 901862"/>
              <a:gd name="connsiteY0" fmla="*/ 90518 h 307754"/>
              <a:gd name="connsiteX1" fmla="*/ 60498 w 901862"/>
              <a:gd name="connsiteY1" fmla="*/ 0 h 307754"/>
              <a:gd name="connsiteX2" fmla="*/ 446920 w 901862"/>
              <a:gd name="connsiteY2" fmla="*/ 129387 h 307754"/>
              <a:gd name="connsiteX3" fmla="*/ 858414 w 901862"/>
              <a:gd name="connsiteY3" fmla="*/ 47070 h 307754"/>
              <a:gd name="connsiteX4" fmla="*/ 901862 w 901862"/>
              <a:gd name="connsiteY4" fmla="*/ 90518 h 307754"/>
              <a:gd name="connsiteX5" fmla="*/ 901862 w 901862"/>
              <a:gd name="connsiteY5" fmla="*/ 264306 h 307754"/>
              <a:gd name="connsiteX6" fmla="*/ 858414 w 901862"/>
              <a:gd name="connsiteY6" fmla="*/ 307754 h 307754"/>
              <a:gd name="connsiteX7" fmla="*/ 43448 w 901862"/>
              <a:gd name="connsiteY7" fmla="*/ 307754 h 307754"/>
              <a:gd name="connsiteX8" fmla="*/ 0 w 901862"/>
              <a:gd name="connsiteY8" fmla="*/ 264306 h 307754"/>
              <a:gd name="connsiteX9" fmla="*/ 0 w 901862"/>
              <a:gd name="connsiteY9" fmla="*/ 90518 h 307754"/>
              <a:gd name="connsiteX0" fmla="*/ 0 w 901862"/>
              <a:gd name="connsiteY0" fmla="*/ 90518 h 307754"/>
              <a:gd name="connsiteX1" fmla="*/ 60498 w 901862"/>
              <a:gd name="connsiteY1" fmla="*/ 0 h 307754"/>
              <a:gd name="connsiteX2" fmla="*/ 446920 w 901862"/>
              <a:gd name="connsiteY2" fmla="*/ 129387 h 307754"/>
              <a:gd name="connsiteX3" fmla="*/ 858414 w 901862"/>
              <a:gd name="connsiteY3" fmla="*/ 47070 h 307754"/>
              <a:gd name="connsiteX4" fmla="*/ 901862 w 901862"/>
              <a:gd name="connsiteY4" fmla="*/ 90518 h 307754"/>
              <a:gd name="connsiteX5" fmla="*/ 901862 w 901862"/>
              <a:gd name="connsiteY5" fmla="*/ 264306 h 307754"/>
              <a:gd name="connsiteX6" fmla="*/ 858414 w 901862"/>
              <a:gd name="connsiteY6" fmla="*/ 307754 h 307754"/>
              <a:gd name="connsiteX7" fmla="*/ 43448 w 901862"/>
              <a:gd name="connsiteY7" fmla="*/ 307754 h 307754"/>
              <a:gd name="connsiteX8" fmla="*/ 0 w 901862"/>
              <a:gd name="connsiteY8" fmla="*/ 264306 h 307754"/>
              <a:gd name="connsiteX9" fmla="*/ 0 w 901862"/>
              <a:gd name="connsiteY9" fmla="*/ 90518 h 307754"/>
              <a:gd name="connsiteX0" fmla="*/ 0 w 901862"/>
              <a:gd name="connsiteY0" fmla="*/ 90518 h 307754"/>
              <a:gd name="connsiteX1" fmla="*/ 60498 w 901862"/>
              <a:gd name="connsiteY1" fmla="*/ 0 h 307754"/>
              <a:gd name="connsiteX2" fmla="*/ 446920 w 901862"/>
              <a:gd name="connsiteY2" fmla="*/ 129387 h 307754"/>
              <a:gd name="connsiteX3" fmla="*/ 858414 w 901862"/>
              <a:gd name="connsiteY3" fmla="*/ 47070 h 307754"/>
              <a:gd name="connsiteX4" fmla="*/ 901862 w 901862"/>
              <a:gd name="connsiteY4" fmla="*/ 90518 h 307754"/>
              <a:gd name="connsiteX5" fmla="*/ 901862 w 901862"/>
              <a:gd name="connsiteY5" fmla="*/ 264306 h 307754"/>
              <a:gd name="connsiteX6" fmla="*/ 858414 w 901862"/>
              <a:gd name="connsiteY6" fmla="*/ 307754 h 307754"/>
              <a:gd name="connsiteX7" fmla="*/ 43448 w 901862"/>
              <a:gd name="connsiteY7" fmla="*/ 307754 h 307754"/>
              <a:gd name="connsiteX8" fmla="*/ 0 w 901862"/>
              <a:gd name="connsiteY8" fmla="*/ 264306 h 307754"/>
              <a:gd name="connsiteX9" fmla="*/ 0 w 901862"/>
              <a:gd name="connsiteY9" fmla="*/ 90518 h 307754"/>
              <a:gd name="connsiteX0" fmla="*/ 0 w 901862"/>
              <a:gd name="connsiteY0" fmla="*/ 109063 h 326299"/>
              <a:gd name="connsiteX1" fmla="*/ 55530 w 901862"/>
              <a:gd name="connsiteY1" fmla="*/ 0 h 326299"/>
              <a:gd name="connsiteX2" fmla="*/ 446920 w 901862"/>
              <a:gd name="connsiteY2" fmla="*/ 147932 h 326299"/>
              <a:gd name="connsiteX3" fmla="*/ 858414 w 901862"/>
              <a:gd name="connsiteY3" fmla="*/ 65615 h 326299"/>
              <a:gd name="connsiteX4" fmla="*/ 901862 w 901862"/>
              <a:gd name="connsiteY4" fmla="*/ 109063 h 326299"/>
              <a:gd name="connsiteX5" fmla="*/ 901862 w 901862"/>
              <a:gd name="connsiteY5" fmla="*/ 282851 h 326299"/>
              <a:gd name="connsiteX6" fmla="*/ 858414 w 901862"/>
              <a:gd name="connsiteY6" fmla="*/ 326299 h 326299"/>
              <a:gd name="connsiteX7" fmla="*/ 43448 w 901862"/>
              <a:gd name="connsiteY7" fmla="*/ 326299 h 326299"/>
              <a:gd name="connsiteX8" fmla="*/ 0 w 901862"/>
              <a:gd name="connsiteY8" fmla="*/ 282851 h 326299"/>
              <a:gd name="connsiteX9" fmla="*/ 0 w 901862"/>
              <a:gd name="connsiteY9" fmla="*/ 109063 h 326299"/>
              <a:gd name="connsiteX0" fmla="*/ 0 w 901862"/>
              <a:gd name="connsiteY0" fmla="*/ 109063 h 326299"/>
              <a:gd name="connsiteX1" fmla="*/ 55530 w 901862"/>
              <a:gd name="connsiteY1" fmla="*/ 0 h 326299"/>
              <a:gd name="connsiteX2" fmla="*/ 446920 w 901862"/>
              <a:gd name="connsiteY2" fmla="*/ 147932 h 326299"/>
              <a:gd name="connsiteX3" fmla="*/ 858414 w 901862"/>
              <a:gd name="connsiteY3" fmla="*/ 65615 h 326299"/>
              <a:gd name="connsiteX4" fmla="*/ 901862 w 901862"/>
              <a:gd name="connsiteY4" fmla="*/ 109063 h 326299"/>
              <a:gd name="connsiteX5" fmla="*/ 901862 w 901862"/>
              <a:gd name="connsiteY5" fmla="*/ 282851 h 326299"/>
              <a:gd name="connsiteX6" fmla="*/ 858414 w 901862"/>
              <a:gd name="connsiteY6" fmla="*/ 326299 h 326299"/>
              <a:gd name="connsiteX7" fmla="*/ 43448 w 901862"/>
              <a:gd name="connsiteY7" fmla="*/ 326299 h 326299"/>
              <a:gd name="connsiteX8" fmla="*/ 0 w 901862"/>
              <a:gd name="connsiteY8" fmla="*/ 282851 h 326299"/>
              <a:gd name="connsiteX9" fmla="*/ 0 w 901862"/>
              <a:gd name="connsiteY9" fmla="*/ 109063 h 326299"/>
              <a:gd name="connsiteX0" fmla="*/ 0 w 901862"/>
              <a:gd name="connsiteY0" fmla="*/ 109063 h 326299"/>
              <a:gd name="connsiteX1" fmla="*/ 55530 w 901862"/>
              <a:gd name="connsiteY1" fmla="*/ 0 h 326299"/>
              <a:gd name="connsiteX2" fmla="*/ 446920 w 901862"/>
              <a:gd name="connsiteY2" fmla="*/ 147932 h 326299"/>
              <a:gd name="connsiteX3" fmla="*/ 858414 w 901862"/>
              <a:gd name="connsiteY3" fmla="*/ 65615 h 326299"/>
              <a:gd name="connsiteX4" fmla="*/ 901862 w 901862"/>
              <a:gd name="connsiteY4" fmla="*/ 109063 h 326299"/>
              <a:gd name="connsiteX5" fmla="*/ 901862 w 901862"/>
              <a:gd name="connsiteY5" fmla="*/ 282851 h 326299"/>
              <a:gd name="connsiteX6" fmla="*/ 858414 w 901862"/>
              <a:gd name="connsiteY6" fmla="*/ 326299 h 326299"/>
              <a:gd name="connsiteX7" fmla="*/ 43448 w 901862"/>
              <a:gd name="connsiteY7" fmla="*/ 326299 h 326299"/>
              <a:gd name="connsiteX8" fmla="*/ 0 w 901862"/>
              <a:gd name="connsiteY8" fmla="*/ 282851 h 326299"/>
              <a:gd name="connsiteX9" fmla="*/ 0 w 901862"/>
              <a:gd name="connsiteY9" fmla="*/ 109063 h 326299"/>
              <a:gd name="connsiteX0" fmla="*/ 0 w 901862"/>
              <a:gd name="connsiteY0" fmla="*/ 109063 h 326299"/>
              <a:gd name="connsiteX1" fmla="*/ 55530 w 901862"/>
              <a:gd name="connsiteY1" fmla="*/ 0 h 326299"/>
              <a:gd name="connsiteX2" fmla="*/ 446920 w 901862"/>
              <a:gd name="connsiteY2" fmla="*/ 147932 h 326299"/>
              <a:gd name="connsiteX3" fmla="*/ 858414 w 901862"/>
              <a:gd name="connsiteY3" fmla="*/ 65615 h 326299"/>
              <a:gd name="connsiteX4" fmla="*/ 901862 w 901862"/>
              <a:gd name="connsiteY4" fmla="*/ 109063 h 326299"/>
              <a:gd name="connsiteX5" fmla="*/ 901862 w 901862"/>
              <a:gd name="connsiteY5" fmla="*/ 282851 h 326299"/>
              <a:gd name="connsiteX6" fmla="*/ 858414 w 901862"/>
              <a:gd name="connsiteY6" fmla="*/ 326299 h 326299"/>
              <a:gd name="connsiteX7" fmla="*/ 43448 w 901862"/>
              <a:gd name="connsiteY7" fmla="*/ 326299 h 326299"/>
              <a:gd name="connsiteX8" fmla="*/ 0 w 901862"/>
              <a:gd name="connsiteY8" fmla="*/ 282851 h 326299"/>
              <a:gd name="connsiteX9" fmla="*/ 0 w 901862"/>
              <a:gd name="connsiteY9" fmla="*/ 109063 h 326299"/>
              <a:gd name="connsiteX0" fmla="*/ 0 w 901862"/>
              <a:gd name="connsiteY0" fmla="*/ 109063 h 326299"/>
              <a:gd name="connsiteX1" fmla="*/ 55530 w 901862"/>
              <a:gd name="connsiteY1" fmla="*/ 0 h 326299"/>
              <a:gd name="connsiteX2" fmla="*/ 446920 w 901862"/>
              <a:gd name="connsiteY2" fmla="*/ 147932 h 326299"/>
              <a:gd name="connsiteX3" fmla="*/ 858414 w 901862"/>
              <a:gd name="connsiteY3" fmla="*/ 65615 h 326299"/>
              <a:gd name="connsiteX4" fmla="*/ 901862 w 901862"/>
              <a:gd name="connsiteY4" fmla="*/ 109063 h 326299"/>
              <a:gd name="connsiteX5" fmla="*/ 901862 w 901862"/>
              <a:gd name="connsiteY5" fmla="*/ 282851 h 326299"/>
              <a:gd name="connsiteX6" fmla="*/ 858414 w 901862"/>
              <a:gd name="connsiteY6" fmla="*/ 326299 h 326299"/>
              <a:gd name="connsiteX7" fmla="*/ 43448 w 901862"/>
              <a:gd name="connsiteY7" fmla="*/ 326299 h 326299"/>
              <a:gd name="connsiteX8" fmla="*/ 0 w 901862"/>
              <a:gd name="connsiteY8" fmla="*/ 282851 h 326299"/>
              <a:gd name="connsiteX9" fmla="*/ 0 w 901862"/>
              <a:gd name="connsiteY9" fmla="*/ 109063 h 326299"/>
              <a:gd name="connsiteX0" fmla="*/ 0 w 901862"/>
              <a:gd name="connsiteY0" fmla="*/ 109063 h 326299"/>
              <a:gd name="connsiteX1" fmla="*/ 55530 w 901862"/>
              <a:gd name="connsiteY1" fmla="*/ 0 h 326299"/>
              <a:gd name="connsiteX2" fmla="*/ 408216 w 901862"/>
              <a:gd name="connsiteY2" fmla="*/ 142707 h 326299"/>
              <a:gd name="connsiteX3" fmla="*/ 858414 w 901862"/>
              <a:gd name="connsiteY3" fmla="*/ 65615 h 326299"/>
              <a:gd name="connsiteX4" fmla="*/ 901862 w 901862"/>
              <a:gd name="connsiteY4" fmla="*/ 109063 h 326299"/>
              <a:gd name="connsiteX5" fmla="*/ 901862 w 901862"/>
              <a:gd name="connsiteY5" fmla="*/ 282851 h 326299"/>
              <a:gd name="connsiteX6" fmla="*/ 858414 w 901862"/>
              <a:gd name="connsiteY6" fmla="*/ 326299 h 326299"/>
              <a:gd name="connsiteX7" fmla="*/ 43448 w 901862"/>
              <a:gd name="connsiteY7" fmla="*/ 326299 h 326299"/>
              <a:gd name="connsiteX8" fmla="*/ 0 w 901862"/>
              <a:gd name="connsiteY8" fmla="*/ 282851 h 326299"/>
              <a:gd name="connsiteX9" fmla="*/ 0 w 901862"/>
              <a:gd name="connsiteY9" fmla="*/ 109063 h 326299"/>
              <a:gd name="connsiteX0" fmla="*/ 0 w 901862"/>
              <a:gd name="connsiteY0" fmla="*/ 109063 h 326299"/>
              <a:gd name="connsiteX1" fmla="*/ 55530 w 901862"/>
              <a:gd name="connsiteY1" fmla="*/ 0 h 326299"/>
              <a:gd name="connsiteX2" fmla="*/ 408216 w 901862"/>
              <a:gd name="connsiteY2" fmla="*/ 142707 h 326299"/>
              <a:gd name="connsiteX3" fmla="*/ 856799 w 901862"/>
              <a:gd name="connsiteY3" fmla="*/ 50453 h 326299"/>
              <a:gd name="connsiteX4" fmla="*/ 901862 w 901862"/>
              <a:gd name="connsiteY4" fmla="*/ 109063 h 326299"/>
              <a:gd name="connsiteX5" fmla="*/ 901862 w 901862"/>
              <a:gd name="connsiteY5" fmla="*/ 282851 h 326299"/>
              <a:gd name="connsiteX6" fmla="*/ 858414 w 901862"/>
              <a:gd name="connsiteY6" fmla="*/ 326299 h 326299"/>
              <a:gd name="connsiteX7" fmla="*/ 43448 w 901862"/>
              <a:gd name="connsiteY7" fmla="*/ 326299 h 326299"/>
              <a:gd name="connsiteX8" fmla="*/ 0 w 901862"/>
              <a:gd name="connsiteY8" fmla="*/ 282851 h 326299"/>
              <a:gd name="connsiteX9" fmla="*/ 0 w 901862"/>
              <a:gd name="connsiteY9" fmla="*/ 109063 h 326299"/>
              <a:gd name="connsiteX0" fmla="*/ 0 w 901862"/>
              <a:gd name="connsiteY0" fmla="*/ 109063 h 326299"/>
              <a:gd name="connsiteX1" fmla="*/ 55530 w 901862"/>
              <a:gd name="connsiteY1" fmla="*/ 0 h 326299"/>
              <a:gd name="connsiteX2" fmla="*/ 408216 w 901862"/>
              <a:gd name="connsiteY2" fmla="*/ 142707 h 326299"/>
              <a:gd name="connsiteX3" fmla="*/ 856799 w 901862"/>
              <a:gd name="connsiteY3" fmla="*/ 50453 h 326299"/>
              <a:gd name="connsiteX4" fmla="*/ 901862 w 901862"/>
              <a:gd name="connsiteY4" fmla="*/ 109063 h 326299"/>
              <a:gd name="connsiteX5" fmla="*/ 901862 w 901862"/>
              <a:gd name="connsiteY5" fmla="*/ 282851 h 326299"/>
              <a:gd name="connsiteX6" fmla="*/ 858414 w 901862"/>
              <a:gd name="connsiteY6" fmla="*/ 326299 h 326299"/>
              <a:gd name="connsiteX7" fmla="*/ 43448 w 901862"/>
              <a:gd name="connsiteY7" fmla="*/ 326299 h 326299"/>
              <a:gd name="connsiteX8" fmla="*/ 0 w 901862"/>
              <a:gd name="connsiteY8" fmla="*/ 282851 h 326299"/>
              <a:gd name="connsiteX9" fmla="*/ 0 w 901862"/>
              <a:gd name="connsiteY9" fmla="*/ 109063 h 326299"/>
              <a:gd name="connsiteX0" fmla="*/ 0 w 901862"/>
              <a:gd name="connsiteY0" fmla="*/ 109063 h 326299"/>
              <a:gd name="connsiteX1" fmla="*/ 55530 w 901862"/>
              <a:gd name="connsiteY1" fmla="*/ 0 h 326299"/>
              <a:gd name="connsiteX2" fmla="*/ 408216 w 901862"/>
              <a:gd name="connsiteY2" fmla="*/ 142707 h 326299"/>
              <a:gd name="connsiteX3" fmla="*/ 803023 w 901862"/>
              <a:gd name="connsiteY3" fmla="*/ 26637 h 326299"/>
              <a:gd name="connsiteX4" fmla="*/ 901862 w 901862"/>
              <a:gd name="connsiteY4" fmla="*/ 109063 h 326299"/>
              <a:gd name="connsiteX5" fmla="*/ 901862 w 901862"/>
              <a:gd name="connsiteY5" fmla="*/ 282851 h 326299"/>
              <a:gd name="connsiteX6" fmla="*/ 858414 w 901862"/>
              <a:gd name="connsiteY6" fmla="*/ 326299 h 326299"/>
              <a:gd name="connsiteX7" fmla="*/ 43448 w 901862"/>
              <a:gd name="connsiteY7" fmla="*/ 326299 h 326299"/>
              <a:gd name="connsiteX8" fmla="*/ 0 w 901862"/>
              <a:gd name="connsiteY8" fmla="*/ 282851 h 326299"/>
              <a:gd name="connsiteX9" fmla="*/ 0 w 901862"/>
              <a:gd name="connsiteY9" fmla="*/ 109063 h 326299"/>
              <a:gd name="connsiteX0" fmla="*/ 0 w 901862"/>
              <a:gd name="connsiteY0" fmla="*/ 109063 h 326299"/>
              <a:gd name="connsiteX1" fmla="*/ 55530 w 901862"/>
              <a:gd name="connsiteY1" fmla="*/ 0 h 326299"/>
              <a:gd name="connsiteX2" fmla="*/ 408216 w 901862"/>
              <a:gd name="connsiteY2" fmla="*/ 142707 h 326299"/>
              <a:gd name="connsiteX3" fmla="*/ 809712 w 901862"/>
              <a:gd name="connsiteY3" fmla="*/ 36769 h 326299"/>
              <a:gd name="connsiteX4" fmla="*/ 901862 w 901862"/>
              <a:gd name="connsiteY4" fmla="*/ 109063 h 326299"/>
              <a:gd name="connsiteX5" fmla="*/ 901862 w 901862"/>
              <a:gd name="connsiteY5" fmla="*/ 282851 h 326299"/>
              <a:gd name="connsiteX6" fmla="*/ 858414 w 901862"/>
              <a:gd name="connsiteY6" fmla="*/ 326299 h 326299"/>
              <a:gd name="connsiteX7" fmla="*/ 43448 w 901862"/>
              <a:gd name="connsiteY7" fmla="*/ 326299 h 326299"/>
              <a:gd name="connsiteX8" fmla="*/ 0 w 901862"/>
              <a:gd name="connsiteY8" fmla="*/ 282851 h 326299"/>
              <a:gd name="connsiteX9" fmla="*/ 0 w 901862"/>
              <a:gd name="connsiteY9" fmla="*/ 109063 h 326299"/>
              <a:gd name="connsiteX0" fmla="*/ 0 w 901862"/>
              <a:gd name="connsiteY0" fmla="*/ 109063 h 326299"/>
              <a:gd name="connsiteX1" fmla="*/ 55530 w 901862"/>
              <a:gd name="connsiteY1" fmla="*/ 0 h 326299"/>
              <a:gd name="connsiteX2" fmla="*/ 408216 w 901862"/>
              <a:gd name="connsiteY2" fmla="*/ 142707 h 326299"/>
              <a:gd name="connsiteX3" fmla="*/ 809712 w 901862"/>
              <a:gd name="connsiteY3" fmla="*/ 36769 h 326299"/>
              <a:gd name="connsiteX4" fmla="*/ 901862 w 901862"/>
              <a:gd name="connsiteY4" fmla="*/ 109063 h 326299"/>
              <a:gd name="connsiteX5" fmla="*/ 901862 w 901862"/>
              <a:gd name="connsiteY5" fmla="*/ 282851 h 326299"/>
              <a:gd name="connsiteX6" fmla="*/ 858414 w 901862"/>
              <a:gd name="connsiteY6" fmla="*/ 326299 h 326299"/>
              <a:gd name="connsiteX7" fmla="*/ 43448 w 901862"/>
              <a:gd name="connsiteY7" fmla="*/ 326299 h 326299"/>
              <a:gd name="connsiteX8" fmla="*/ 0 w 901862"/>
              <a:gd name="connsiteY8" fmla="*/ 282851 h 326299"/>
              <a:gd name="connsiteX9" fmla="*/ 0 w 901862"/>
              <a:gd name="connsiteY9" fmla="*/ 109063 h 326299"/>
              <a:gd name="connsiteX0" fmla="*/ 0 w 901862"/>
              <a:gd name="connsiteY0" fmla="*/ 109063 h 326299"/>
              <a:gd name="connsiteX1" fmla="*/ 55530 w 901862"/>
              <a:gd name="connsiteY1" fmla="*/ 0 h 326299"/>
              <a:gd name="connsiteX2" fmla="*/ 408216 w 901862"/>
              <a:gd name="connsiteY2" fmla="*/ 142707 h 326299"/>
              <a:gd name="connsiteX3" fmla="*/ 792935 w 901862"/>
              <a:gd name="connsiteY3" fmla="*/ 23223 h 326299"/>
              <a:gd name="connsiteX4" fmla="*/ 901862 w 901862"/>
              <a:gd name="connsiteY4" fmla="*/ 109063 h 326299"/>
              <a:gd name="connsiteX5" fmla="*/ 901862 w 901862"/>
              <a:gd name="connsiteY5" fmla="*/ 282851 h 326299"/>
              <a:gd name="connsiteX6" fmla="*/ 858414 w 901862"/>
              <a:gd name="connsiteY6" fmla="*/ 326299 h 326299"/>
              <a:gd name="connsiteX7" fmla="*/ 43448 w 901862"/>
              <a:gd name="connsiteY7" fmla="*/ 326299 h 326299"/>
              <a:gd name="connsiteX8" fmla="*/ 0 w 901862"/>
              <a:gd name="connsiteY8" fmla="*/ 282851 h 326299"/>
              <a:gd name="connsiteX9" fmla="*/ 0 w 901862"/>
              <a:gd name="connsiteY9" fmla="*/ 109063 h 326299"/>
              <a:gd name="connsiteX0" fmla="*/ 0 w 901862"/>
              <a:gd name="connsiteY0" fmla="*/ 109063 h 326299"/>
              <a:gd name="connsiteX1" fmla="*/ 55530 w 901862"/>
              <a:gd name="connsiteY1" fmla="*/ 0 h 326299"/>
              <a:gd name="connsiteX2" fmla="*/ 408216 w 901862"/>
              <a:gd name="connsiteY2" fmla="*/ 142707 h 326299"/>
              <a:gd name="connsiteX3" fmla="*/ 792935 w 901862"/>
              <a:gd name="connsiteY3" fmla="*/ 23223 h 326299"/>
              <a:gd name="connsiteX4" fmla="*/ 901862 w 901862"/>
              <a:gd name="connsiteY4" fmla="*/ 109063 h 326299"/>
              <a:gd name="connsiteX5" fmla="*/ 901862 w 901862"/>
              <a:gd name="connsiteY5" fmla="*/ 282851 h 326299"/>
              <a:gd name="connsiteX6" fmla="*/ 858414 w 901862"/>
              <a:gd name="connsiteY6" fmla="*/ 326299 h 326299"/>
              <a:gd name="connsiteX7" fmla="*/ 43448 w 901862"/>
              <a:gd name="connsiteY7" fmla="*/ 326299 h 326299"/>
              <a:gd name="connsiteX8" fmla="*/ 0 w 901862"/>
              <a:gd name="connsiteY8" fmla="*/ 282851 h 326299"/>
              <a:gd name="connsiteX9" fmla="*/ 0 w 901862"/>
              <a:gd name="connsiteY9" fmla="*/ 109063 h 326299"/>
              <a:gd name="connsiteX0" fmla="*/ 0 w 901862"/>
              <a:gd name="connsiteY0" fmla="*/ 156254 h 373490"/>
              <a:gd name="connsiteX1" fmla="*/ 45639 w 901862"/>
              <a:gd name="connsiteY1" fmla="*/ 0 h 373490"/>
              <a:gd name="connsiteX2" fmla="*/ 408216 w 901862"/>
              <a:gd name="connsiteY2" fmla="*/ 189898 h 373490"/>
              <a:gd name="connsiteX3" fmla="*/ 792935 w 901862"/>
              <a:gd name="connsiteY3" fmla="*/ 70414 h 373490"/>
              <a:gd name="connsiteX4" fmla="*/ 901862 w 901862"/>
              <a:gd name="connsiteY4" fmla="*/ 156254 h 373490"/>
              <a:gd name="connsiteX5" fmla="*/ 901862 w 901862"/>
              <a:gd name="connsiteY5" fmla="*/ 330042 h 373490"/>
              <a:gd name="connsiteX6" fmla="*/ 858414 w 901862"/>
              <a:gd name="connsiteY6" fmla="*/ 373490 h 373490"/>
              <a:gd name="connsiteX7" fmla="*/ 43448 w 901862"/>
              <a:gd name="connsiteY7" fmla="*/ 373490 h 373490"/>
              <a:gd name="connsiteX8" fmla="*/ 0 w 901862"/>
              <a:gd name="connsiteY8" fmla="*/ 330042 h 373490"/>
              <a:gd name="connsiteX9" fmla="*/ 0 w 901862"/>
              <a:gd name="connsiteY9" fmla="*/ 156254 h 373490"/>
              <a:gd name="connsiteX0" fmla="*/ 0 w 901862"/>
              <a:gd name="connsiteY0" fmla="*/ 156254 h 373784"/>
              <a:gd name="connsiteX1" fmla="*/ 45639 w 901862"/>
              <a:gd name="connsiteY1" fmla="*/ 0 h 373784"/>
              <a:gd name="connsiteX2" fmla="*/ 408216 w 901862"/>
              <a:gd name="connsiteY2" fmla="*/ 189898 h 373784"/>
              <a:gd name="connsiteX3" fmla="*/ 792935 w 901862"/>
              <a:gd name="connsiteY3" fmla="*/ 70414 h 373784"/>
              <a:gd name="connsiteX4" fmla="*/ 901862 w 901862"/>
              <a:gd name="connsiteY4" fmla="*/ 156254 h 373784"/>
              <a:gd name="connsiteX5" fmla="*/ 901862 w 901862"/>
              <a:gd name="connsiteY5" fmla="*/ 330042 h 373784"/>
              <a:gd name="connsiteX6" fmla="*/ 858414 w 901862"/>
              <a:gd name="connsiteY6" fmla="*/ 373490 h 373784"/>
              <a:gd name="connsiteX7" fmla="*/ 486526 w 901862"/>
              <a:gd name="connsiteY7" fmla="*/ 373784 h 373784"/>
              <a:gd name="connsiteX8" fmla="*/ 43448 w 901862"/>
              <a:gd name="connsiteY8" fmla="*/ 373490 h 373784"/>
              <a:gd name="connsiteX9" fmla="*/ 0 w 901862"/>
              <a:gd name="connsiteY9" fmla="*/ 330042 h 373784"/>
              <a:gd name="connsiteX10" fmla="*/ 0 w 901862"/>
              <a:gd name="connsiteY10" fmla="*/ 156254 h 373784"/>
              <a:gd name="connsiteX0" fmla="*/ 0 w 901862"/>
              <a:gd name="connsiteY0" fmla="*/ 156254 h 373490"/>
              <a:gd name="connsiteX1" fmla="*/ 45639 w 901862"/>
              <a:gd name="connsiteY1" fmla="*/ 0 h 373490"/>
              <a:gd name="connsiteX2" fmla="*/ 408216 w 901862"/>
              <a:gd name="connsiteY2" fmla="*/ 189898 h 373490"/>
              <a:gd name="connsiteX3" fmla="*/ 792935 w 901862"/>
              <a:gd name="connsiteY3" fmla="*/ 70414 h 373490"/>
              <a:gd name="connsiteX4" fmla="*/ 901862 w 901862"/>
              <a:gd name="connsiteY4" fmla="*/ 156254 h 373490"/>
              <a:gd name="connsiteX5" fmla="*/ 901862 w 901862"/>
              <a:gd name="connsiteY5" fmla="*/ 330042 h 373490"/>
              <a:gd name="connsiteX6" fmla="*/ 858414 w 901862"/>
              <a:gd name="connsiteY6" fmla="*/ 373490 h 373490"/>
              <a:gd name="connsiteX7" fmla="*/ 471864 w 901862"/>
              <a:gd name="connsiteY7" fmla="*/ 264269 h 373490"/>
              <a:gd name="connsiteX8" fmla="*/ 43448 w 901862"/>
              <a:gd name="connsiteY8" fmla="*/ 373490 h 373490"/>
              <a:gd name="connsiteX9" fmla="*/ 0 w 901862"/>
              <a:gd name="connsiteY9" fmla="*/ 330042 h 373490"/>
              <a:gd name="connsiteX10" fmla="*/ 0 w 901862"/>
              <a:gd name="connsiteY10" fmla="*/ 156254 h 373490"/>
              <a:gd name="connsiteX0" fmla="*/ 0 w 901862"/>
              <a:gd name="connsiteY0" fmla="*/ 156254 h 373490"/>
              <a:gd name="connsiteX1" fmla="*/ 45639 w 901862"/>
              <a:gd name="connsiteY1" fmla="*/ 0 h 373490"/>
              <a:gd name="connsiteX2" fmla="*/ 408216 w 901862"/>
              <a:gd name="connsiteY2" fmla="*/ 189898 h 373490"/>
              <a:gd name="connsiteX3" fmla="*/ 792935 w 901862"/>
              <a:gd name="connsiteY3" fmla="*/ 70414 h 373490"/>
              <a:gd name="connsiteX4" fmla="*/ 901862 w 901862"/>
              <a:gd name="connsiteY4" fmla="*/ 156254 h 373490"/>
              <a:gd name="connsiteX5" fmla="*/ 901862 w 901862"/>
              <a:gd name="connsiteY5" fmla="*/ 330042 h 373490"/>
              <a:gd name="connsiteX6" fmla="*/ 858414 w 901862"/>
              <a:gd name="connsiteY6" fmla="*/ 373490 h 373490"/>
              <a:gd name="connsiteX7" fmla="*/ 459752 w 901862"/>
              <a:gd name="connsiteY7" fmla="*/ 336619 h 373490"/>
              <a:gd name="connsiteX8" fmla="*/ 43448 w 901862"/>
              <a:gd name="connsiteY8" fmla="*/ 373490 h 373490"/>
              <a:gd name="connsiteX9" fmla="*/ 0 w 901862"/>
              <a:gd name="connsiteY9" fmla="*/ 330042 h 373490"/>
              <a:gd name="connsiteX10" fmla="*/ 0 w 901862"/>
              <a:gd name="connsiteY10" fmla="*/ 156254 h 373490"/>
              <a:gd name="connsiteX0" fmla="*/ 0 w 901862"/>
              <a:gd name="connsiteY0" fmla="*/ 156254 h 373507"/>
              <a:gd name="connsiteX1" fmla="*/ 45639 w 901862"/>
              <a:gd name="connsiteY1" fmla="*/ 0 h 373507"/>
              <a:gd name="connsiteX2" fmla="*/ 408216 w 901862"/>
              <a:gd name="connsiteY2" fmla="*/ 189898 h 373507"/>
              <a:gd name="connsiteX3" fmla="*/ 792935 w 901862"/>
              <a:gd name="connsiteY3" fmla="*/ 70414 h 373507"/>
              <a:gd name="connsiteX4" fmla="*/ 901862 w 901862"/>
              <a:gd name="connsiteY4" fmla="*/ 156254 h 373507"/>
              <a:gd name="connsiteX5" fmla="*/ 901862 w 901862"/>
              <a:gd name="connsiteY5" fmla="*/ 330042 h 373507"/>
              <a:gd name="connsiteX6" fmla="*/ 858414 w 901862"/>
              <a:gd name="connsiteY6" fmla="*/ 373490 h 373507"/>
              <a:gd name="connsiteX7" fmla="*/ 459752 w 901862"/>
              <a:gd name="connsiteY7" fmla="*/ 336619 h 373507"/>
              <a:gd name="connsiteX8" fmla="*/ 43448 w 901862"/>
              <a:gd name="connsiteY8" fmla="*/ 373490 h 373507"/>
              <a:gd name="connsiteX9" fmla="*/ 0 w 901862"/>
              <a:gd name="connsiteY9" fmla="*/ 330042 h 373507"/>
              <a:gd name="connsiteX10" fmla="*/ 0 w 901862"/>
              <a:gd name="connsiteY10" fmla="*/ 156254 h 373507"/>
              <a:gd name="connsiteX0" fmla="*/ 0 w 901862"/>
              <a:gd name="connsiteY0" fmla="*/ 156254 h 420677"/>
              <a:gd name="connsiteX1" fmla="*/ 45639 w 901862"/>
              <a:gd name="connsiteY1" fmla="*/ 0 h 420677"/>
              <a:gd name="connsiteX2" fmla="*/ 408216 w 901862"/>
              <a:gd name="connsiteY2" fmla="*/ 189898 h 420677"/>
              <a:gd name="connsiteX3" fmla="*/ 792935 w 901862"/>
              <a:gd name="connsiteY3" fmla="*/ 70414 h 420677"/>
              <a:gd name="connsiteX4" fmla="*/ 901862 w 901862"/>
              <a:gd name="connsiteY4" fmla="*/ 156254 h 420677"/>
              <a:gd name="connsiteX5" fmla="*/ 901862 w 901862"/>
              <a:gd name="connsiteY5" fmla="*/ 330042 h 420677"/>
              <a:gd name="connsiteX6" fmla="*/ 858414 w 901862"/>
              <a:gd name="connsiteY6" fmla="*/ 373490 h 420677"/>
              <a:gd name="connsiteX7" fmla="*/ 459752 w 901862"/>
              <a:gd name="connsiteY7" fmla="*/ 336619 h 420677"/>
              <a:gd name="connsiteX8" fmla="*/ 49971 w 901862"/>
              <a:gd name="connsiteY8" fmla="*/ 420666 h 420677"/>
              <a:gd name="connsiteX9" fmla="*/ 0 w 901862"/>
              <a:gd name="connsiteY9" fmla="*/ 330042 h 420677"/>
              <a:gd name="connsiteX10" fmla="*/ 0 w 901862"/>
              <a:gd name="connsiteY10" fmla="*/ 156254 h 420677"/>
              <a:gd name="connsiteX0" fmla="*/ 0 w 901862"/>
              <a:gd name="connsiteY0" fmla="*/ 156254 h 460941"/>
              <a:gd name="connsiteX1" fmla="*/ 45639 w 901862"/>
              <a:gd name="connsiteY1" fmla="*/ 0 h 460941"/>
              <a:gd name="connsiteX2" fmla="*/ 408216 w 901862"/>
              <a:gd name="connsiteY2" fmla="*/ 189898 h 460941"/>
              <a:gd name="connsiteX3" fmla="*/ 792935 w 901862"/>
              <a:gd name="connsiteY3" fmla="*/ 70414 h 460941"/>
              <a:gd name="connsiteX4" fmla="*/ 901862 w 901862"/>
              <a:gd name="connsiteY4" fmla="*/ 156254 h 460941"/>
              <a:gd name="connsiteX5" fmla="*/ 901862 w 901862"/>
              <a:gd name="connsiteY5" fmla="*/ 330042 h 460941"/>
              <a:gd name="connsiteX6" fmla="*/ 834446 w 901862"/>
              <a:gd name="connsiteY6" fmla="*/ 460941 h 460941"/>
              <a:gd name="connsiteX7" fmla="*/ 459752 w 901862"/>
              <a:gd name="connsiteY7" fmla="*/ 336619 h 460941"/>
              <a:gd name="connsiteX8" fmla="*/ 49971 w 901862"/>
              <a:gd name="connsiteY8" fmla="*/ 420666 h 460941"/>
              <a:gd name="connsiteX9" fmla="*/ 0 w 901862"/>
              <a:gd name="connsiteY9" fmla="*/ 330042 h 460941"/>
              <a:gd name="connsiteX10" fmla="*/ 0 w 901862"/>
              <a:gd name="connsiteY10" fmla="*/ 156254 h 460941"/>
              <a:gd name="connsiteX0" fmla="*/ 0 w 901862"/>
              <a:gd name="connsiteY0" fmla="*/ 156254 h 460941"/>
              <a:gd name="connsiteX1" fmla="*/ 45639 w 901862"/>
              <a:gd name="connsiteY1" fmla="*/ 0 h 460941"/>
              <a:gd name="connsiteX2" fmla="*/ 408216 w 901862"/>
              <a:gd name="connsiteY2" fmla="*/ 189898 h 460941"/>
              <a:gd name="connsiteX3" fmla="*/ 792935 w 901862"/>
              <a:gd name="connsiteY3" fmla="*/ 70414 h 460941"/>
              <a:gd name="connsiteX4" fmla="*/ 901862 w 901862"/>
              <a:gd name="connsiteY4" fmla="*/ 156254 h 460941"/>
              <a:gd name="connsiteX5" fmla="*/ 901862 w 901862"/>
              <a:gd name="connsiteY5" fmla="*/ 330042 h 460941"/>
              <a:gd name="connsiteX6" fmla="*/ 834446 w 901862"/>
              <a:gd name="connsiteY6" fmla="*/ 460941 h 460941"/>
              <a:gd name="connsiteX7" fmla="*/ 459752 w 901862"/>
              <a:gd name="connsiteY7" fmla="*/ 336619 h 460941"/>
              <a:gd name="connsiteX8" fmla="*/ 49971 w 901862"/>
              <a:gd name="connsiteY8" fmla="*/ 420666 h 460941"/>
              <a:gd name="connsiteX9" fmla="*/ 0 w 901862"/>
              <a:gd name="connsiteY9" fmla="*/ 330042 h 460941"/>
              <a:gd name="connsiteX10" fmla="*/ 0 w 901862"/>
              <a:gd name="connsiteY10" fmla="*/ 156254 h 460941"/>
              <a:gd name="connsiteX0" fmla="*/ 0 w 901862"/>
              <a:gd name="connsiteY0" fmla="*/ 156254 h 518129"/>
              <a:gd name="connsiteX1" fmla="*/ 45639 w 901862"/>
              <a:gd name="connsiteY1" fmla="*/ 0 h 518129"/>
              <a:gd name="connsiteX2" fmla="*/ 408216 w 901862"/>
              <a:gd name="connsiteY2" fmla="*/ 189898 h 518129"/>
              <a:gd name="connsiteX3" fmla="*/ 792935 w 901862"/>
              <a:gd name="connsiteY3" fmla="*/ 70414 h 518129"/>
              <a:gd name="connsiteX4" fmla="*/ 901862 w 901862"/>
              <a:gd name="connsiteY4" fmla="*/ 156254 h 518129"/>
              <a:gd name="connsiteX5" fmla="*/ 901862 w 901862"/>
              <a:gd name="connsiteY5" fmla="*/ 330042 h 518129"/>
              <a:gd name="connsiteX6" fmla="*/ 820718 w 901862"/>
              <a:gd name="connsiteY6" fmla="*/ 518129 h 518129"/>
              <a:gd name="connsiteX7" fmla="*/ 459752 w 901862"/>
              <a:gd name="connsiteY7" fmla="*/ 336619 h 518129"/>
              <a:gd name="connsiteX8" fmla="*/ 49971 w 901862"/>
              <a:gd name="connsiteY8" fmla="*/ 420666 h 518129"/>
              <a:gd name="connsiteX9" fmla="*/ 0 w 901862"/>
              <a:gd name="connsiteY9" fmla="*/ 330042 h 518129"/>
              <a:gd name="connsiteX10" fmla="*/ 0 w 901862"/>
              <a:gd name="connsiteY10" fmla="*/ 156254 h 518129"/>
              <a:gd name="connsiteX0" fmla="*/ 0 w 901862"/>
              <a:gd name="connsiteY0" fmla="*/ 156254 h 518129"/>
              <a:gd name="connsiteX1" fmla="*/ 45639 w 901862"/>
              <a:gd name="connsiteY1" fmla="*/ 0 h 518129"/>
              <a:gd name="connsiteX2" fmla="*/ 408216 w 901862"/>
              <a:gd name="connsiteY2" fmla="*/ 189898 h 518129"/>
              <a:gd name="connsiteX3" fmla="*/ 792935 w 901862"/>
              <a:gd name="connsiteY3" fmla="*/ 70414 h 518129"/>
              <a:gd name="connsiteX4" fmla="*/ 901862 w 901862"/>
              <a:gd name="connsiteY4" fmla="*/ 156254 h 518129"/>
              <a:gd name="connsiteX5" fmla="*/ 901862 w 901862"/>
              <a:gd name="connsiteY5" fmla="*/ 330042 h 518129"/>
              <a:gd name="connsiteX6" fmla="*/ 820718 w 901862"/>
              <a:gd name="connsiteY6" fmla="*/ 518129 h 518129"/>
              <a:gd name="connsiteX7" fmla="*/ 459752 w 901862"/>
              <a:gd name="connsiteY7" fmla="*/ 336619 h 518129"/>
              <a:gd name="connsiteX8" fmla="*/ 49971 w 901862"/>
              <a:gd name="connsiteY8" fmla="*/ 420666 h 518129"/>
              <a:gd name="connsiteX9" fmla="*/ 0 w 901862"/>
              <a:gd name="connsiteY9" fmla="*/ 330042 h 518129"/>
              <a:gd name="connsiteX10" fmla="*/ 0 w 901862"/>
              <a:gd name="connsiteY10" fmla="*/ 156254 h 518129"/>
              <a:gd name="connsiteX0" fmla="*/ 0 w 901862"/>
              <a:gd name="connsiteY0" fmla="*/ 156254 h 518129"/>
              <a:gd name="connsiteX1" fmla="*/ 45639 w 901862"/>
              <a:gd name="connsiteY1" fmla="*/ 0 h 518129"/>
              <a:gd name="connsiteX2" fmla="*/ 408216 w 901862"/>
              <a:gd name="connsiteY2" fmla="*/ 189898 h 518129"/>
              <a:gd name="connsiteX3" fmla="*/ 792935 w 901862"/>
              <a:gd name="connsiteY3" fmla="*/ 70414 h 518129"/>
              <a:gd name="connsiteX4" fmla="*/ 901862 w 901862"/>
              <a:gd name="connsiteY4" fmla="*/ 156254 h 518129"/>
              <a:gd name="connsiteX5" fmla="*/ 901862 w 901862"/>
              <a:gd name="connsiteY5" fmla="*/ 330042 h 518129"/>
              <a:gd name="connsiteX6" fmla="*/ 820718 w 901862"/>
              <a:gd name="connsiteY6" fmla="*/ 518129 h 518129"/>
              <a:gd name="connsiteX7" fmla="*/ 449618 w 901862"/>
              <a:gd name="connsiteY7" fmla="*/ 343309 h 518129"/>
              <a:gd name="connsiteX8" fmla="*/ 49971 w 901862"/>
              <a:gd name="connsiteY8" fmla="*/ 420666 h 518129"/>
              <a:gd name="connsiteX9" fmla="*/ 0 w 901862"/>
              <a:gd name="connsiteY9" fmla="*/ 330042 h 518129"/>
              <a:gd name="connsiteX10" fmla="*/ 0 w 901862"/>
              <a:gd name="connsiteY10" fmla="*/ 156254 h 518129"/>
              <a:gd name="connsiteX0" fmla="*/ 0 w 901862"/>
              <a:gd name="connsiteY0" fmla="*/ 156254 h 518129"/>
              <a:gd name="connsiteX1" fmla="*/ 45639 w 901862"/>
              <a:gd name="connsiteY1" fmla="*/ 0 h 518129"/>
              <a:gd name="connsiteX2" fmla="*/ 408216 w 901862"/>
              <a:gd name="connsiteY2" fmla="*/ 189898 h 518129"/>
              <a:gd name="connsiteX3" fmla="*/ 792935 w 901862"/>
              <a:gd name="connsiteY3" fmla="*/ 70414 h 518129"/>
              <a:gd name="connsiteX4" fmla="*/ 901862 w 901862"/>
              <a:gd name="connsiteY4" fmla="*/ 156254 h 518129"/>
              <a:gd name="connsiteX5" fmla="*/ 901862 w 901862"/>
              <a:gd name="connsiteY5" fmla="*/ 330042 h 518129"/>
              <a:gd name="connsiteX6" fmla="*/ 820718 w 901862"/>
              <a:gd name="connsiteY6" fmla="*/ 518129 h 518129"/>
              <a:gd name="connsiteX7" fmla="*/ 449618 w 901862"/>
              <a:gd name="connsiteY7" fmla="*/ 343309 h 518129"/>
              <a:gd name="connsiteX8" fmla="*/ 53233 w 901862"/>
              <a:gd name="connsiteY8" fmla="*/ 444254 h 518129"/>
              <a:gd name="connsiteX9" fmla="*/ 0 w 901862"/>
              <a:gd name="connsiteY9" fmla="*/ 330042 h 518129"/>
              <a:gd name="connsiteX10" fmla="*/ 0 w 901862"/>
              <a:gd name="connsiteY10" fmla="*/ 156254 h 518129"/>
              <a:gd name="connsiteX0" fmla="*/ 0 w 901862"/>
              <a:gd name="connsiteY0" fmla="*/ 156254 h 518129"/>
              <a:gd name="connsiteX1" fmla="*/ 45639 w 901862"/>
              <a:gd name="connsiteY1" fmla="*/ 0 h 518129"/>
              <a:gd name="connsiteX2" fmla="*/ 408216 w 901862"/>
              <a:gd name="connsiteY2" fmla="*/ 189898 h 518129"/>
              <a:gd name="connsiteX3" fmla="*/ 792935 w 901862"/>
              <a:gd name="connsiteY3" fmla="*/ 70414 h 518129"/>
              <a:gd name="connsiteX4" fmla="*/ 901862 w 901862"/>
              <a:gd name="connsiteY4" fmla="*/ 156254 h 518129"/>
              <a:gd name="connsiteX5" fmla="*/ 901862 w 901862"/>
              <a:gd name="connsiteY5" fmla="*/ 330042 h 518129"/>
              <a:gd name="connsiteX6" fmla="*/ 820718 w 901862"/>
              <a:gd name="connsiteY6" fmla="*/ 518129 h 518129"/>
              <a:gd name="connsiteX7" fmla="*/ 449618 w 901862"/>
              <a:gd name="connsiteY7" fmla="*/ 343309 h 518129"/>
              <a:gd name="connsiteX8" fmla="*/ 53233 w 901862"/>
              <a:gd name="connsiteY8" fmla="*/ 444254 h 518129"/>
              <a:gd name="connsiteX9" fmla="*/ 0 w 901862"/>
              <a:gd name="connsiteY9" fmla="*/ 330042 h 518129"/>
              <a:gd name="connsiteX10" fmla="*/ 0 w 901862"/>
              <a:gd name="connsiteY10" fmla="*/ 156254 h 518129"/>
              <a:gd name="connsiteX0" fmla="*/ 0 w 901862"/>
              <a:gd name="connsiteY0" fmla="*/ 156254 h 518129"/>
              <a:gd name="connsiteX1" fmla="*/ 45639 w 901862"/>
              <a:gd name="connsiteY1" fmla="*/ 0 h 518129"/>
              <a:gd name="connsiteX2" fmla="*/ 408216 w 901862"/>
              <a:gd name="connsiteY2" fmla="*/ 189898 h 518129"/>
              <a:gd name="connsiteX3" fmla="*/ 792935 w 901862"/>
              <a:gd name="connsiteY3" fmla="*/ 70414 h 518129"/>
              <a:gd name="connsiteX4" fmla="*/ 901862 w 901862"/>
              <a:gd name="connsiteY4" fmla="*/ 156254 h 518129"/>
              <a:gd name="connsiteX5" fmla="*/ 901862 w 901862"/>
              <a:gd name="connsiteY5" fmla="*/ 330042 h 518129"/>
              <a:gd name="connsiteX6" fmla="*/ 820718 w 901862"/>
              <a:gd name="connsiteY6" fmla="*/ 518129 h 518129"/>
              <a:gd name="connsiteX7" fmla="*/ 449618 w 901862"/>
              <a:gd name="connsiteY7" fmla="*/ 343309 h 518129"/>
              <a:gd name="connsiteX8" fmla="*/ 53233 w 901862"/>
              <a:gd name="connsiteY8" fmla="*/ 444254 h 518129"/>
              <a:gd name="connsiteX9" fmla="*/ 0 w 901862"/>
              <a:gd name="connsiteY9" fmla="*/ 330042 h 518129"/>
              <a:gd name="connsiteX10" fmla="*/ 0 w 901862"/>
              <a:gd name="connsiteY10" fmla="*/ 156254 h 518129"/>
              <a:gd name="connsiteX0" fmla="*/ 0 w 901862"/>
              <a:gd name="connsiteY0" fmla="*/ 156254 h 518129"/>
              <a:gd name="connsiteX1" fmla="*/ 45639 w 901862"/>
              <a:gd name="connsiteY1" fmla="*/ 0 h 518129"/>
              <a:gd name="connsiteX2" fmla="*/ 408216 w 901862"/>
              <a:gd name="connsiteY2" fmla="*/ 189898 h 518129"/>
              <a:gd name="connsiteX3" fmla="*/ 792935 w 901862"/>
              <a:gd name="connsiteY3" fmla="*/ 70414 h 518129"/>
              <a:gd name="connsiteX4" fmla="*/ 901862 w 901862"/>
              <a:gd name="connsiteY4" fmla="*/ 156254 h 518129"/>
              <a:gd name="connsiteX5" fmla="*/ 901862 w 901862"/>
              <a:gd name="connsiteY5" fmla="*/ 330042 h 518129"/>
              <a:gd name="connsiteX6" fmla="*/ 820718 w 901862"/>
              <a:gd name="connsiteY6" fmla="*/ 518129 h 518129"/>
              <a:gd name="connsiteX7" fmla="*/ 449618 w 901862"/>
              <a:gd name="connsiteY7" fmla="*/ 343309 h 518129"/>
              <a:gd name="connsiteX8" fmla="*/ 53233 w 901862"/>
              <a:gd name="connsiteY8" fmla="*/ 444254 h 518129"/>
              <a:gd name="connsiteX9" fmla="*/ 0 w 901862"/>
              <a:gd name="connsiteY9" fmla="*/ 330042 h 518129"/>
              <a:gd name="connsiteX10" fmla="*/ 0 w 901862"/>
              <a:gd name="connsiteY10" fmla="*/ 156254 h 518129"/>
              <a:gd name="connsiteX0" fmla="*/ 0 w 901862"/>
              <a:gd name="connsiteY0" fmla="*/ 156254 h 518129"/>
              <a:gd name="connsiteX1" fmla="*/ 45639 w 901862"/>
              <a:gd name="connsiteY1" fmla="*/ 0 h 518129"/>
              <a:gd name="connsiteX2" fmla="*/ 408216 w 901862"/>
              <a:gd name="connsiteY2" fmla="*/ 189898 h 518129"/>
              <a:gd name="connsiteX3" fmla="*/ 792935 w 901862"/>
              <a:gd name="connsiteY3" fmla="*/ 70414 h 518129"/>
              <a:gd name="connsiteX4" fmla="*/ 901862 w 901862"/>
              <a:gd name="connsiteY4" fmla="*/ 156254 h 518129"/>
              <a:gd name="connsiteX5" fmla="*/ 901862 w 901862"/>
              <a:gd name="connsiteY5" fmla="*/ 330042 h 518129"/>
              <a:gd name="connsiteX6" fmla="*/ 820718 w 901862"/>
              <a:gd name="connsiteY6" fmla="*/ 518129 h 518129"/>
              <a:gd name="connsiteX7" fmla="*/ 449618 w 901862"/>
              <a:gd name="connsiteY7" fmla="*/ 343309 h 518129"/>
              <a:gd name="connsiteX8" fmla="*/ 53233 w 901862"/>
              <a:gd name="connsiteY8" fmla="*/ 444254 h 518129"/>
              <a:gd name="connsiteX9" fmla="*/ 0 w 901862"/>
              <a:gd name="connsiteY9" fmla="*/ 330042 h 518129"/>
              <a:gd name="connsiteX10" fmla="*/ 0 w 901862"/>
              <a:gd name="connsiteY10" fmla="*/ 156254 h 518129"/>
              <a:gd name="connsiteX0" fmla="*/ 0 w 901862"/>
              <a:gd name="connsiteY0" fmla="*/ 171490 h 533365"/>
              <a:gd name="connsiteX1" fmla="*/ 27185 w 901862"/>
              <a:gd name="connsiteY1" fmla="*/ 0 h 533365"/>
              <a:gd name="connsiteX2" fmla="*/ 408216 w 901862"/>
              <a:gd name="connsiteY2" fmla="*/ 205134 h 533365"/>
              <a:gd name="connsiteX3" fmla="*/ 792935 w 901862"/>
              <a:gd name="connsiteY3" fmla="*/ 85650 h 533365"/>
              <a:gd name="connsiteX4" fmla="*/ 901862 w 901862"/>
              <a:gd name="connsiteY4" fmla="*/ 171490 h 533365"/>
              <a:gd name="connsiteX5" fmla="*/ 901862 w 901862"/>
              <a:gd name="connsiteY5" fmla="*/ 345278 h 533365"/>
              <a:gd name="connsiteX6" fmla="*/ 820718 w 901862"/>
              <a:gd name="connsiteY6" fmla="*/ 533365 h 533365"/>
              <a:gd name="connsiteX7" fmla="*/ 449618 w 901862"/>
              <a:gd name="connsiteY7" fmla="*/ 358545 h 533365"/>
              <a:gd name="connsiteX8" fmla="*/ 53233 w 901862"/>
              <a:gd name="connsiteY8" fmla="*/ 459490 h 533365"/>
              <a:gd name="connsiteX9" fmla="*/ 0 w 901862"/>
              <a:gd name="connsiteY9" fmla="*/ 345278 h 533365"/>
              <a:gd name="connsiteX10" fmla="*/ 0 w 901862"/>
              <a:gd name="connsiteY10" fmla="*/ 171490 h 5333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01862" h="533365">
                <a:moveTo>
                  <a:pt x="0" y="171490"/>
                </a:moveTo>
                <a:cubicBezTo>
                  <a:pt x="0" y="147494"/>
                  <a:pt x="3189" y="0"/>
                  <a:pt x="27185" y="0"/>
                </a:cubicBezTo>
                <a:cubicBezTo>
                  <a:pt x="108606" y="96799"/>
                  <a:pt x="280591" y="190859"/>
                  <a:pt x="408216" y="205134"/>
                </a:cubicBezTo>
                <a:cubicBezTo>
                  <a:pt x="535841" y="219409"/>
                  <a:pt x="638523" y="203937"/>
                  <a:pt x="792935" y="85650"/>
                </a:cubicBezTo>
                <a:cubicBezTo>
                  <a:pt x="816931" y="85650"/>
                  <a:pt x="901862" y="147494"/>
                  <a:pt x="901862" y="171490"/>
                </a:cubicBezTo>
                <a:lnTo>
                  <a:pt x="901862" y="345278"/>
                </a:lnTo>
                <a:cubicBezTo>
                  <a:pt x="901862" y="369274"/>
                  <a:pt x="844714" y="533365"/>
                  <a:pt x="820718" y="533365"/>
                </a:cubicBezTo>
                <a:cubicBezTo>
                  <a:pt x="658038" y="406441"/>
                  <a:pt x="577532" y="370857"/>
                  <a:pt x="449618" y="358545"/>
                </a:cubicBezTo>
                <a:cubicBezTo>
                  <a:pt x="321704" y="346233"/>
                  <a:pt x="129858" y="460586"/>
                  <a:pt x="53233" y="459490"/>
                </a:cubicBezTo>
                <a:cubicBezTo>
                  <a:pt x="29237" y="459490"/>
                  <a:pt x="0" y="369274"/>
                  <a:pt x="0" y="345278"/>
                </a:cubicBezTo>
                <a:lnTo>
                  <a:pt x="0" y="171490"/>
                </a:lnTo>
                <a:close/>
              </a:path>
            </a:pathLst>
          </a:custGeom>
          <a:solidFill>
            <a:srgbClr val="007E5D"/>
          </a:solidFill>
          <a:ln>
            <a:noFill/>
          </a:ln>
        </p:spPr>
        <p:txBody>
          <a:bodyPr anchor="ctr"/>
          <a:lstStyle/>
          <a:p>
            <a:pPr algn="ctr" defTabSz="914400"/>
            <a:endParaRPr lang="zh-CN" altLang="en-US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圆角矩形 17"/>
          <p:cNvSpPr/>
          <p:nvPr/>
        </p:nvSpPr>
        <p:spPr>
          <a:xfrm rot="18884533">
            <a:off x="7169248" y="1584396"/>
            <a:ext cx="642868" cy="380174"/>
          </a:xfrm>
          <a:custGeom>
            <a:avLst/>
            <a:gdLst>
              <a:gd name="connsiteX0" fmla="*/ 0 w 901862"/>
              <a:gd name="connsiteY0" fmla="*/ 43448 h 260684"/>
              <a:gd name="connsiteX1" fmla="*/ 43448 w 901862"/>
              <a:gd name="connsiteY1" fmla="*/ 0 h 260684"/>
              <a:gd name="connsiteX2" fmla="*/ 858414 w 901862"/>
              <a:gd name="connsiteY2" fmla="*/ 0 h 260684"/>
              <a:gd name="connsiteX3" fmla="*/ 901862 w 901862"/>
              <a:gd name="connsiteY3" fmla="*/ 43448 h 260684"/>
              <a:gd name="connsiteX4" fmla="*/ 901862 w 901862"/>
              <a:gd name="connsiteY4" fmla="*/ 217236 h 260684"/>
              <a:gd name="connsiteX5" fmla="*/ 858414 w 901862"/>
              <a:gd name="connsiteY5" fmla="*/ 260684 h 260684"/>
              <a:gd name="connsiteX6" fmla="*/ 43448 w 901862"/>
              <a:gd name="connsiteY6" fmla="*/ 260684 h 260684"/>
              <a:gd name="connsiteX7" fmla="*/ 0 w 901862"/>
              <a:gd name="connsiteY7" fmla="*/ 217236 h 260684"/>
              <a:gd name="connsiteX8" fmla="*/ 0 w 901862"/>
              <a:gd name="connsiteY8" fmla="*/ 43448 h 260684"/>
              <a:gd name="connsiteX0" fmla="*/ 0 w 901862"/>
              <a:gd name="connsiteY0" fmla="*/ 43539 h 260775"/>
              <a:gd name="connsiteX1" fmla="*/ 43448 w 901862"/>
              <a:gd name="connsiteY1" fmla="*/ 91 h 260775"/>
              <a:gd name="connsiteX2" fmla="*/ 469179 w 901862"/>
              <a:gd name="connsiteY2" fmla="*/ 0 h 260775"/>
              <a:gd name="connsiteX3" fmla="*/ 858414 w 901862"/>
              <a:gd name="connsiteY3" fmla="*/ 91 h 260775"/>
              <a:gd name="connsiteX4" fmla="*/ 901862 w 901862"/>
              <a:gd name="connsiteY4" fmla="*/ 43539 h 260775"/>
              <a:gd name="connsiteX5" fmla="*/ 901862 w 901862"/>
              <a:gd name="connsiteY5" fmla="*/ 217327 h 260775"/>
              <a:gd name="connsiteX6" fmla="*/ 858414 w 901862"/>
              <a:gd name="connsiteY6" fmla="*/ 260775 h 260775"/>
              <a:gd name="connsiteX7" fmla="*/ 43448 w 901862"/>
              <a:gd name="connsiteY7" fmla="*/ 260775 h 260775"/>
              <a:gd name="connsiteX8" fmla="*/ 0 w 901862"/>
              <a:gd name="connsiteY8" fmla="*/ 217327 h 260775"/>
              <a:gd name="connsiteX9" fmla="*/ 0 w 901862"/>
              <a:gd name="connsiteY9" fmla="*/ 43539 h 260775"/>
              <a:gd name="connsiteX0" fmla="*/ 0 w 901862"/>
              <a:gd name="connsiteY0" fmla="*/ 43448 h 260684"/>
              <a:gd name="connsiteX1" fmla="*/ 43448 w 901862"/>
              <a:gd name="connsiteY1" fmla="*/ 0 h 260684"/>
              <a:gd name="connsiteX2" fmla="*/ 441588 w 901862"/>
              <a:gd name="connsiteY2" fmla="*/ 144593 h 260684"/>
              <a:gd name="connsiteX3" fmla="*/ 858414 w 901862"/>
              <a:gd name="connsiteY3" fmla="*/ 0 h 260684"/>
              <a:gd name="connsiteX4" fmla="*/ 901862 w 901862"/>
              <a:gd name="connsiteY4" fmla="*/ 43448 h 260684"/>
              <a:gd name="connsiteX5" fmla="*/ 901862 w 901862"/>
              <a:gd name="connsiteY5" fmla="*/ 217236 h 260684"/>
              <a:gd name="connsiteX6" fmla="*/ 858414 w 901862"/>
              <a:gd name="connsiteY6" fmla="*/ 260684 h 260684"/>
              <a:gd name="connsiteX7" fmla="*/ 43448 w 901862"/>
              <a:gd name="connsiteY7" fmla="*/ 260684 h 260684"/>
              <a:gd name="connsiteX8" fmla="*/ 0 w 901862"/>
              <a:gd name="connsiteY8" fmla="*/ 217236 h 260684"/>
              <a:gd name="connsiteX9" fmla="*/ 0 w 901862"/>
              <a:gd name="connsiteY9" fmla="*/ 43448 h 260684"/>
              <a:gd name="connsiteX0" fmla="*/ 0 w 901862"/>
              <a:gd name="connsiteY0" fmla="*/ 43448 h 260684"/>
              <a:gd name="connsiteX1" fmla="*/ 43448 w 901862"/>
              <a:gd name="connsiteY1" fmla="*/ 0 h 260684"/>
              <a:gd name="connsiteX2" fmla="*/ 446920 w 901862"/>
              <a:gd name="connsiteY2" fmla="*/ 82317 h 260684"/>
              <a:gd name="connsiteX3" fmla="*/ 858414 w 901862"/>
              <a:gd name="connsiteY3" fmla="*/ 0 h 260684"/>
              <a:gd name="connsiteX4" fmla="*/ 901862 w 901862"/>
              <a:gd name="connsiteY4" fmla="*/ 43448 h 260684"/>
              <a:gd name="connsiteX5" fmla="*/ 901862 w 901862"/>
              <a:gd name="connsiteY5" fmla="*/ 217236 h 260684"/>
              <a:gd name="connsiteX6" fmla="*/ 858414 w 901862"/>
              <a:gd name="connsiteY6" fmla="*/ 260684 h 260684"/>
              <a:gd name="connsiteX7" fmla="*/ 43448 w 901862"/>
              <a:gd name="connsiteY7" fmla="*/ 260684 h 260684"/>
              <a:gd name="connsiteX8" fmla="*/ 0 w 901862"/>
              <a:gd name="connsiteY8" fmla="*/ 217236 h 260684"/>
              <a:gd name="connsiteX9" fmla="*/ 0 w 901862"/>
              <a:gd name="connsiteY9" fmla="*/ 43448 h 260684"/>
              <a:gd name="connsiteX0" fmla="*/ 0 w 901862"/>
              <a:gd name="connsiteY0" fmla="*/ 43448 h 260684"/>
              <a:gd name="connsiteX1" fmla="*/ 43448 w 901862"/>
              <a:gd name="connsiteY1" fmla="*/ 0 h 260684"/>
              <a:gd name="connsiteX2" fmla="*/ 446920 w 901862"/>
              <a:gd name="connsiteY2" fmla="*/ 82317 h 260684"/>
              <a:gd name="connsiteX3" fmla="*/ 858414 w 901862"/>
              <a:gd name="connsiteY3" fmla="*/ 0 h 260684"/>
              <a:gd name="connsiteX4" fmla="*/ 901862 w 901862"/>
              <a:gd name="connsiteY4" fmla="*/ 43448 h 260684"/>
              <a:gd name="connsiteX5" fmla="*/ 901862 w 901862"/>
              <a:gd name="connsiteY5" fmla="*/ 217236 h 260684"/>
              <a:gd name="connsiteX6" fmla="*/ 858414 w 901862"/>
              <a:gd name="connsiteY6" fmla="*/ 260684 h 260684"/>
              <a:gd name="connsiteX7" fmla="*/ 43448 w 901862"/>
              <a:gd name="connsiteY7" fmla="*/ 260684 h 260684"/>
              <a:gd name="connsiteX8" fmla="*/ 0 w 901862"/>
              <a:gd name="connsiteY8" fmla="*/ 217236 h 260684"/>
              <a:gd name="connsiteX9" fmla="*/ 0 w 901862"/>
              <a:gd name="connsiteY9" fmla="*/ 43448 h 260684"/>
              <a:gd name="connsiteX0" fmla="*/ 0 w 901862"/>
              <a:gd name="connsiteY0" fmla="*/ 43448 h 260684"/>
              <a:gd name="connsiteX1" fmla="*/ 43448 w 901862"/>
              <a:gd name="connsiteY1" fmla="*/ 0 h 260684"/>
              <a:gd name="connsiteX2" fmla="*/ 446920 w 901862"/>
              <a:gd name="connsiteY2" fmla="*/ 82317 h 260684"/>
              <a:gd name="connsiteX3" fmla="*/ 858414 w 901862"/>
              <a:gd name="connsiteY3" fmla="*/ 0 h 260684"/>
              <a:gd name="connsiteX4" fmla="*/ 901862 w 901862"/>
              <a:gd name="connsiteY4" fmla="*/ 43448 h 260684"/>
              <a:gd name="connsiteX5" fmla="*/ 901862 w 901862"/>
              <a:gd name="connsiteY5" fmla="*/ 217236 h 260684"/>
              <a:gd name="connsiteX6" fmla="*/ 858414 w 901862"/>
              <a:gd name="connsiteY6" fmla="*/ 260684 h 260684"/>
              <a:gd name="connsiteX7" fmla="*/ 43448 w 901862"/>
              <a:gd name="connsiteY7" fmla="*/ 260684 h 260684"/>
              <a:gd name="connsiteX8" fmla="*/ 0 w 901862"/>
              <a:gd name="connsiteY8" fmla="*/ 217236 h 260684"/>
              <a:gd name="connsiteX9" fmla="*/ 0 w 901862"/>
              <a:gd name="connsiteY9" fmla="*/ 43448 h 260684"/>
              <a:gd name="connsiteX0" fmla="*/ 0 w 901862"/>
              <a:gd name="connsiteY0" fmla="*/ 90518 h 307754"/>
              <a:gd name="connsiteX1" fmla="*/ 60498 w 901862"/>
              <a:gd name="connsiteY1" fmla="*/ 0 h 307754"/>
              <a:gd name="connsiteX2" fmla="*/ 446920 w 901862"/>
              <a:gd name="connsiteY2" fmla="*/ 129387 h 307754"/>
              <a:gd name="connsiteX3" fmla="*/ 858414 w 901862"/>
              <a:gd name="connsiteY3" fmla="*/ 47070 h 307754"/>
              <a:gd name="connsiteX4" fmla="*/ 901862 w 901862"/>
              <a:gd name="connsiteY4" fmla="*/ 90518 h 307754"/>
              <a:gd name="connsiteX5" fmla="*/ 901862 w 901862"/>
              <a:gd name="connsiteY5" fmla="*/ 264306 h 307754"/>
              <a:gd name="connsiteX6" fmla="*/ 858414 w 901862"/>
              <a:gd name="connsiteY6" fmla="*/ 307754 h 307754"/>
              <a:gd name="connsiteX7" fmla="*/ 43448 w 901862"/>
              <a:gd name="connsiteY7" fmla="*/ 307754 h 307754"/>
              <a:gd name="connsiteX8" fmla="*/ 0 w 901862"/>
              <a:gd name="connsiteY8" fmla="*/ 264306 h 307754"/>
              <a:gd name="connsiteX9" fmla="*/ 0 w 901862"/>
              <a:gd name="connsiteY9" fmla="*/ 90518 h 307754"/>
              <a:gd name="connsiteX0" fmla="*/ 0 w 901862"/>
              <a:gd name="connsiteY0" fmla="*/ 90518 h 307754"/>
              <a:gd name="connsiteX1" fmla="*/ 60498 w 901862"/>
              <a:gd name="connsiteY1" fmla="*/ 0 h 307754"/>
              <a:gd name="connsiteX2" fmla="*/ 446920 w 901862"/>
              <a:gd name="connsiteY2" fmla="*/ 129387 h 307754"/>
              <a:gd name="connsiteX3" fmla="*/ 858414 w 901862"/>
              <a:gd name="connsiteY3" fmla="*/ 47070 h 307754"/>
              <a:gd name="connsiteX4" fmla="*/ 901862 w 901862"/>
              <a:gd name="connsiteY4" fmla="*/ 90518 h 307754"/>
              <a:gd name="connsiteX5" fmla="*/ 901862 w 901862"/>
              <a:gd name="connsiteY5" fmla="*/ 264306 h 307754"/>
              <a:gd name="connsiteX6" fmla="*/ 858414 w 901862"/>
              <a:gd name="connsiteY6" fmla="*/ 307754 h 307754"/>
              <a:gd name="connsiteX7" fmla="*/ 43448 w 901862"/>
              <a:gd name="connsiteY7" fmla="*/ 307754 h 307754"/>
              <a:gd name="connsiteX8" fmla="*/ 0 w 901862"/>
              <a:gd name="connsiteY8" fmla="*/ 264306 h 307754"/>
              <a:gd name="connsiteX9" fmla="*/ 0 w 901862"/>
              <a:gd name="connsiteY9" fmla="*/ 90518 h 307754"/>
              <a:gd name="connsiteX0" fmla="*/ 0 w 901862"/>
              <a:gd name="connsiteY0" fmla="*/ 90518 h 307754"/>
              <a:gd name="connsiteX1" fmla="*/ 60498 w 901862"/>
              <a:gd name="connsiteY1" fmla="*/ 0 h 307754"/>
              <a:gd name="connsiteX2" fmla="*/ 446920 w 901862"/>
              <a:gd name="connsiteY2" fmla="*/ 129387 h 307754"/>
              <a:gd name="connsiteX3" fmla="*/ 858414 w 901862"/>
              <a:gd name="connsiteY3" fmla="*/ 47070 h 307754"/>
              <a:gd name="connsiteX4" fmla="*/ 901862 w 901862"/>
              <a:gd name="connsiteY4" fmla="*/ 90518 h 307754"/>
              <a:gd name="connsiteX5" fmla="*/ 901862 w 901862"/>
              <a:gd name="connsiteY5" fmla="*/ 264306 h 307754"/>
              <a:gd name="connsiteX6" fmla="*/ 858414 w 901862"/>
              <a:gd name="connsiteY6" fmla="*/ 307754 h 307754"/>
              <a:gd name="connsiteX7" fmla="*/ 43448 w 901862"/>
              <a:gd name="connsiteY7" fmla="*/ 307754 h 307754"/>
              <a:gd name="connsiteX8" fmla="*/ 0 w 901862"/>
              <a:gd name="connsiteY8" fmla="*/ 264306 h 307754"/>
              <a:gd name="connsiteX9" fmla="*/ 0 w 901862"/>
              <a:gd name="connsiteY9" fmla="*/ 90518 h 307754"/>
              <a:gd name="connsiteX0" fmla="*/ 0 w 901862"/>
              <a:gd name="connsiteY0" fmla="*/ 109063 h 326299"/>
              <a:gd name="connsiteX1" fmla="*/ 55530 w 901862"/>
              <a:gd name="connsiteY1" fmla="*/ 0 h 326299"/>
              <a:gd name="connsiteX2" fmla="*/ 446920 w 901862"/>
              <a:gd name="connsiteY2" fmla="*/ 147932 h 326299"/>
              <a:gd name="connsiteX3" fmla="*/ 858414 w 901862"/>
              <a:gd name="connsiteY3" fmla="*/ 65615 h 326299"/>
              <a:gd name="connsiteX4" fmla="*/ 901862 w 901862"/>
              <a:gd name="connsiteY4" fmla="*/ 109063 h 326299"/>
              <a:gd name="connsiteX5" fmla="*/ 901862 w 901862"/>
              <a:gd name="connsiteY5" fmla="*/ 282851 h 326299"/>
              <a:gd name="connsiteX6" fmla="*/ 858414 w 901862"/>
              <a:gd name="connsiteY6" fmla="*/ 326299 h 326299"/>
              <a:gd name="connsiteX7" fmla="*/ 43448 w 901862"/>
              <a:gd name="connsiteY7" fmla="*/ 326299 h 326299"/>
              <a:gd name="connsiteX8" fmla="*/ 0 w 901862"/>
              <a:gd name="connsiteY8" fmla="*/ 282851 h 326299"/>
              <a:gd name="connsiteX9" fmla="*/ 0 w 901862"/>
              <a:gd name="connsiteY9" fmla="*/ 109063 h 326299"/>
              <a:gd name="connsiteX0" fmla="*/ 0 w 901862"/>
              <a:gd name="connsiteY0" fmla="*/ 109063 h 326299"/>
              <a:gd name="connsiteX1" fmla="*/ 55530 w 901862"/>
              <a:gd name="connsiteY1" fmla="*/ 0 h 326299"/>
              <a:gd name="connsiteX2" fmla="*/ 446920 w 901862"/>
              <a:gd name="connsiteY2" fmla="*/ 147932 h 326299"/>
              <a:gd name="connsiteX3" fmla="*/ 858414 w 901862"/>
              <a:gd name="connsiteY3" fmla="*/ 65615 h 326299"/>
              <a:gd name="connsiteX4" fmla="*/ 901862 w 901862"/>
              <a:gd name="connsiteY4" fmla="*/ 109063 h 326299"/>
              <a:gd name="connsiteX5" fmla="*/ 901862 w 901862"/>
              <a:gd name="connsiteY5" fmla="*/ 282851 h 326299"/>
              <a:gd name="connsiteX6" fmla="*/ 858414 w 901862"/>
              <a:gd name="connsiteY6" fmla="*/ 326299 h 326299"/>
              <a:gd name="connsiteX7" fmla="*/ 43448 w 901862"/>
              <a:gd name="connsiteY7" fmla="*/ 326299 h 326299"/>
              <a:gd name="connsiteX8" fmla="*/ 0 w 901862"/>
              <a:gd name="connsiteY8" fmla="*/ 282851 h 326299"/>
              <a:gd name="connsiteX9" fmla="*/ 0 w 901862"/>
              <a:gd name="connsiteY9" fmla="*/ 109063 h 326299"/>
              <a:gd name="connsiteX0" fmla="*/ 0 w 901862"/>
              <a:gd name="connsiteY0" fmla="*/ 109063 h 326299"/>
              <a:gd name="connsiteX1" fmla="*/ 55530 w 901862"/>
              <a:gd name="connsiteY1" fmla="*/ 0 h 326299"/>
              <a:gd name="connsiteX2" fmla="*/ 446920 w 901862"/>
              <a:gd name="connsiteY2" fmla="*/ 147932 h 326299"/>
              <a:gd name="connsiteX3" fmla="*/ 858414 w 901862"/>
              <a:gd name="connsiteY3" fmla="*/ 65615 h 326299"/>
              <a:gd name="connsiteX4" fmla="*/ 901862 w 901862"/>
              <a:gd name="connsiteY4" fmla="*/ 109063 h 326299"/>
              <a:gd name="connsiteX5" fmla="*/ 901862 w 901862"/>
              <a:gd name="connsiteY5" fmla="*/ 282851 h 326299"/>
              <a:gd name="connsiteX6" fmla="*/ 858414 w 901862"/>
              <a:gd name="connsiteY6" fmla="*/ 326299 h 326299"/>
              <a:gd name="connsiteX7" fmla="*/ 43448 w 901862"/>
              <a:gd name="connsiteY7" fmla="*/ 326299 h 326299"/>
              <a:gd name="connsiteX8" fmla="*/ 0 w 901862"/>
              <a:gd name="connsiteY8" fmla="*/ 282851 h 326299"/>
              <a:gd name="connsiteX9" fmla="*/ 0 w 901862"/>
              <a:gd name="connsiteY9" fmla="*/ 109063 h 326299"/>
              <a:gd name="connsiteX0" fmla="*/ 0 w 901862"/>
              <a:gd name="connsiteY0" fmla="*/ 109063 h 326299"/>
              <a:gd name="connsiteX1" fmla="*/ 55530 w 901862"/>
              <a:gd name="connsiteY1" fmla="*/ 0 h 326299"/>
              <a:gd name="connsiteX2" fmla="*/ 446920 w 901862"/>
              <a:gd name="connsiteY2" fmla="*/ 147932 h 326299"/>
              <a:gd name="connsiteX3" fmla="*/ 858414 w 901862"/>
              <a:gd name="connsiteY3" fmla="*/ 65615 h 326299"/>
              <a:gd name="connsiteX4" fmla="*/ 901862 w 901862"/>
              <a:gd name="connsiteY4" fmla="*/ 109063 h 326299"/>
              <a:gd name="connsiteX5" fmla="*/ 901862 w 901862"/>
              <a:gd name="connsiteY5" fmla="*/ 282851 h 326299"/>
              <a:gd name="connsiteX6" fmla="*/ 858414 w 901862"/>
              <a:gd name="connsiteY6" fmla="*/ 326299 h 326299"/>
              <a:gd name="connsiteX7" fmla="*/ 43448 w 901862"/>
              <a:gd name="connsiteY7" fmla="*/ 326299 h 326299"/>
              <a:gd name="connsiteX8" fmla="*/ 0 w 901862"/>
              <a:gd name="connsiteY8" fmla="*/ 282851 h 326299"/>
              <a:gd name="connsiteX9" fmla="*/ 0 w 901862"/>
              <a:gd name="connsiteY9" fmla="*/ 109063 h 326299"/>
              <a:gd name="connsiteX0" fmla="*/ 0 w 901862"/>
              <a:gd name="connsiteY0" fmla="*/ 109063 h 326299"/>
              <a:gd name="connsiteX1" fmla="*/ 55530 w 901862"/>
              <a:gd name="connsiteY1" fmla="*/ 0 h 326299"/>
              <a:gd name="connsiteX2" fmla="*/ 446920 w 901862"/>
              <a:gd name="connsiteY2" fmla="*/ 147932 h 326299"/>
              <a:gd name="connsiteX3" fmla="*/ 858414 w 901862"/>
              <a:gd name="connsiteY3" fmla="*/ 65615 h 326299"/>
              <a:gd name="connsiteX4" fmla="*/ 901862 w 901862"/>
              <a:gd name="connsiteY4" fmla="*/ 109063 h 326299"/>
              <a:gd name="connsiteX5" fmla="*/ 901862 w 901862"/>
              <a:gd name="connsiteY5" fmla="*/ 282851 h 326299"/>
              <a:gd name="connsiteX6" fmla="*/ 858414 w 901862"/>
              <a:gd name="connsiteY6" fmla="*/ 326299 h 326299"/>
              <a:gd name="connsiteX7" fmla="*/ 43448 w 901862"/>
              <a:gd name="connsiteY7" fmla="*/ 326299 h 326299"/>
              <a:gd name="connsiteX8" fmla="*/ 0 w 901862"/>
              <a:gd name="connsiteY8" fmla="*/ 282851 h 326299"/>
              <a:gd name="connsiteX9" fmla="*/ 0 w 901862"/>
              <a:gd name="connsiteY9" fmla="*/ 109063 h 326299"/>
              <a:gd name="connsiteX0" fmla="*/ 0 w 901862"/>
              <a:gd name="connsiteY0" fmla="*/ 109063 h 326299"/>
              <a:gd name="connsiteX1" fmla="*/ 55530 w 901862"/>
              <a:gd name="connsiteY1" fmla="*/ 0 h 326299"/>
              <a:gd name="connsiteX2" fmla="*/ 408216 w 901862"/>
              <a:gd name="connsiteY2" fmla="*/ 142707 h 326299"/>
              <a:gd name="connsiteX3" fmla="*/ 858414 w 901862"/>
              <a:gd name="connsiteY3" fmla="*/ 65615 h 326299"/>
              <a:gd name="connsiteX4" fmla="*/ 901862 w 901862"/>
              <a:gd name="connsiteY4" fmla="*/ 109063 h 326299"/>
              <a:gd name="connsiteX5" fmla="*/ 901862 w 901862"/>
              <a:gd name="connsiteY5" fmla="*/ 282851 h 326299"/>
              <a:gd name="connsiteX6" fmla="*/ 858414 w 901862"/>
              <a:gd name="connsiteY6" fmla="*/ 326299 h 326299"/>
              <a:gd name="connsiteX7" fmla="*/ 43448 w 901862"/>
              <a:gd name="connsiteY7" fmla="*/ 326299 h 326299"/>
              <a:gd name="connsiteX8" fmla="*/ 0 w 901862"/>
              <a:gd name="connsiteY8" fmla="*/ 282851 h 326299"/>
              <a:gd name="connsiteX9" fmla="*/ 0 w 901862"/>
              <a:gd name="connsiteY9" fmla="*/ 109063 h 326299"/>
              <a:gd name="connsiteX0" fmla="*/ 0 w 901862"/>
              <a:gd name="connsiteY0" fmla="*/ 109063 h 326299"/>
              <a:gd name="connsiteX1" fmla="*/ 55530 w 901862"/>
              <a:gd name="connsiteY1" fmla="*/ 0 h 326299"/>
              <a:gd name="connsiteX2" fmla="*/ 408216 w 901862"/>
              <a:gd name="connsiteY2" fmla="*/ 142707 h 326299"/>
              <a:gd name="connsiteX3" fmla="*/ 856799 w 901862"/>
              <a:gd name="connsiteY3" fmla="*/ 50453 h 326299"/>
              <a:gd name="connsiteX4" fmla="*/ 901862 w 901862"/>
              <a:gd name="connsiteY4" fmla="*/ 109063 h 326299"/>
              <a:gd name="connsiteX5" fmla="*/ 901862 w 901862"/>
              <a:gd name="connsiteY5" fmla="*/ 282851 h 326299"/>
              <a:gd name="connsiteX6" fmla="*/ 858414 w 901862"/>
              <a:gd name="connsiteY6" fmla="*/ 326299 h 326299"/>
              <a:gd name="connsiteX7" fmla="*/ 43448 w 901862"/>
              <a:gd name="connsiteY7" fmla="*/ 326299 h 326299"/>
              <a:gd name="connsiteX8" fmla="*/ 0 w 901862"/>
              <a:gd name="connsiteY8" fmla="*/ 282851 h 326299"/>
              <a:gd name="connsiteX9" fmla="*/ 0 w 901862"/>
              <a:gd name="connsiteY9" fmla="*/ 109063 h 326299"/>
              <a:gd name="connsiteX0" fmla="*/ 0 w 901862"/>
              <a:gd name="connsiteY0" fmla="*/ 109063 h 326299"/>
              <a:gd name="connsiteX1" fmla="*/ 55530 w 901862"/>
              <a:gd name="connsiteY1" fmla="*/ 0 h 326299"/>
              <a:gd name="connsiteX2" fmla="*/ 408216 w 901862"/>
              <a:gd name="connsiteY2" fmla="*/ 142707 h 326299"/>
              <a:gd name="connsiteX3" fmla="*/ 856799 w 901862"/>
              <a:gd name="connsiteY3" fmla="*/ 50453 h 326299"/>
              <a:gd name="connsiteX4" fmla="*/ 901862 w 901862"/>
              <a:gd name="connsiteY4" fmla="*/ 109063 h 326299"/>
              <a:gd name="connsiteX5" fmla="*/ 901862 w 901862"/>
              <a:gd name="connsiteY5" fmla="*/ 282851 h 326299"/>
              <a:gd name="connsiteX6" fmla="*/ 858414 w 901862"/>
              <a:gd name="connsiteY6" fmla="*/ 326299 h 326299"/>
              <a:gd name="connsiteX7" fmla="*/ 43448 w 901862"/>
              <a:gd name="connsiteY7" fmla="*/ 326299 h 326299"/>
              <a:gd name="connsiteX8" fmla="*/ 0 w 901862"/>
              <a:gd name="connsiteY8" fmla="*/ 282851 h 326299"/>
              <a:gd name="connsiteX9" fmla="*/ 0 w 901862"/>
              <a:gd name="connsiteY9" fmla="*/ 109063 h 326299"/>
              <a:gd name="connsiteX0" fmla="*/ 0 w 901862"/>
              <a:gd name="connsiteY0" fmla="*/ 109063 h 326299"/>
              <a:gd name="connsiteX1" fmla="*/ 55530 w 901862"/>
              <a:gd name="connsiteY1" fmla="*/ 0 h 326299"/>
              <a:gd name="connsiteX2" fmla="*/ 408216 w 901862"/>
              <a:gd name="connsiteY2" fmla="*/ 142707 h 326299"/>
              <a:gd name="connsiteX3" fmla="*/ 803023 w 901862"/>
              <a:gd name="connsiteY3" fmla="*/ 26637 h 326299"/>
              <a:gd name="connsiteX4" fmla="*/ 901862 w 901862"/>
              <a:gd name="connsiteY4" fmla="*/ 109063 h 326299"/>
              <a:gd name="connsiteX5" fmla="*/ 901862 w 901862"/>
              <a:gd name="connsiteY5" fmla="*/ 282851 h 326299"/>
              <a:gd name="connsiteX6" fmla="*/ 858414 w 901862"/>
              <a:gd name="connsiteY6" fmla="*/ 326299 h 326299"/>
              <a:gd name="connsiteX7" fmla="*/ 43448 w 901862"/>
              <a:gd name="connsiteY7" fmla="*/ 326299 h 326299"/>
              <a:gd name="connsiteX8" fmla="*/ 0 w 901862"/>
              <a:gd name="connsiteY8" fmla="*/ 282851 h 326299"/>
              <a:gd name="connsiteX9" fmla="*/ 0 w 901862"/>
              <a:gd name="connsiteY9" fmla="*/ 109063 h 326299"/>
              <a:gd name="connsiteX0" fmla="*/ 0 w 901862"/>
              <a:gd name="connsiteY0" fmla="*/ 109063 h 326299"/>
              <a:gd name="connsiteX1" fmla="*/ 55530 w 901862"/>
              <a:gd name="connsiteY1" fmla="*/ 0 h 326299"/>
              <a:gd name="connsiteX2" fmla="*/ 408216 w 901862"/>
              <a:gd name="connsiteY2" fmla="*/ 142707 h 326299"/>
              <a:gd name="connsiteX3" fmla="*/ 809712 w 901862"/>
              <a:gd name="connsiteY3" fmla="*/ 36769 h 326299"/>
              <a:gd name="connsiteX4" fmla="*/ 901862 w 901862"/>
              <a:gd name="connsiteY4" fmla="*/ 109063 h 326299"/>
              <a:gd name="connsiteX5" fmla="*/ 901862 w 901862"/>
              <a:gd name="connsiteY5" fmla="*/ 282851 h 326299"/>
              <a:gd name="connsiteX6" fmla="*/ 858414 w 901862"/>
              <a:gd name="connsiteY6" fmla="*/ 326299 h 326299"/>
              <a:gd name="connsiteX7" fmla="*/ 43448 w 901862"/>
              <a:gd name="connsiteY7" fmla="*/ 326299 h 326299"/>
              <a:gd name="connsiteX8" fmla="*/ 0 w 901862"/>
              <a:gd name="connsiteY8" fmla="*/ 282851 h 326299"/>
              <a:gd name="connsiteX9" fmla="*/ 0 w 901862"/>
              <a:gd name="connsiteY9" fmla="*/ 109063 h 326299"/>
              <a:gd name="connsiteX0" fmla="*/ 0 w 901862"/>
              <a:gd name="connsiteY0" fmla="*/ 109063 h 326299"/>
              <a:gd name="connsiteX1" fmla="*/ 55530 w 901862"/>
              <a:gd name="connsiteY1" fmla="*/ 0 h 326299"/>
              <a:gd name="connsiteX2" fmla="*/ 408216 w 901862"/>
              <a:gd name="connsiteY2" fmla="*/ 142707 h 326299"/>
              <a:gd name="connsiteX3" fmla="*/ 809712 w 901862"/>
              <a:gd name="connsiteY3" fmla="*/ 36769 h 326299"/>
              <a:gd name="connsiteX4" fmla="*/ 901862 w 901862"/>
              <a:gd name="connsiteY4" fmla="*/ 109063 h 326299"/>
              <a:gd name="connsiteX5" fmla="*/ 901862 w 901862"/>
              <a:gd name="connsiteY5" fmla="*/ 282851 h 326299"/>
              <a:gd name="connsiteX6" fmla="*/ 858414 w 901862"/>
              <a:gd name="connsiteY6" fmla="*/ 326299 h 326299"/>
              <a:gd name="connsiteX7" fmla="*/ 43448 w 901862"/>
              <a:gd name="connsiteY7" fmla="*/ 326299 h 326299"/>
              <a:gd name="connsiteX8" fmla="*/ 0 w 901862"/>
              <a:gd name="connsiteY8" fmla="*/ 282851 h 326299"/>
              <a:gd name="connsiteX9" fmla="*/ 0 w 901862"/>
              <a:gd name="connsiteY9" fmla="*/ 109063 h 326299"/>
              <a:gd name="connsiteX0" fmla="*/ 0 w 901862"/>
              <a:gd name="connsiteY0" fmla="*/ 109063 h 326299"/>
              <a:gd name="connsiteX1" fmla="*/ 55530 w 901862"/>
              <a:gd name="connsiteY1" fmla="*/ 0 h 326299"/>
              <a:gd name="connsiteX2" fmla="*/ 408216 w 901862"/>
              <a:gd name="connsiteY2" fmla="*/ 142707 h 326299"/>
              <a:gd name="connsiteX3" fmla="*/ 792935 w 901862"/>
              <a:gd name="connsiteY3" fmla="*/ 23223 h 326299"/>
              <a:gd name="connsiteX4" fmla="*/ 901862 w 901862"/>
              <a:gd name="connsiteY4" fmla="*/ 109063 h 326299"/>
              <a:gd name="connsiteX5" fmla="*/ 901862 w 901862"/>
              <a:gd name="connsiteY5" fmla="*/ 282851 h 326299"/>
              <a:gd name="connsiteX6" fmla="*/ 858414 w 901862"/>
              <a:gd name="connsiteY6" fmla="*/ 326299 h 326299"/>
              <a:gd name="connsiteX7" fmla="*/ 43448 w 901862"/>
              <a:gd name="connsiteY7" fmla="*/ 326299 h 326299"/>
              <a:gd name="connsiteX8" fmla="*/ 0 w 901862"/>
              <a:gd name="connsiteY8" fmla="*/ 282851 h 326299"/>
              <a:gd name="connsiteX9" fmla="*/ 0 w 901862"/>
              <a:gd name="connsiteY9" fmla="*/ 109063 h 326299"/>
              <a:gd name="connsiteX0" fmla="*/ 0 w 901862"/>
              <a:gd name="connsiteY0" fmla="*/ 109063 h 326299"/>
              <a:gd name="connsiteX1" fmla="*/ 55530 w 901862"/>
              <a:gd name="connsiteY1" fmla="*/ 0 h 326299"/>
              <a:gd name="connsiteX2" fmla="*/ 408216 w 901862"/>
              <a:gd name="connsiteY2" fmla="*/ 142707 h 326299"/>
              <a:gd name="connsiteX3" fmla="*/ 792935 w 901862"/>
              <a:gd name="connsiteY3" fmla="*/ 23223 h 326299"/>
              <a:gd name="connsiteX4" fmla="*/ 901862 w 901862"/>
              <a:gd name="connsiteY4" fmla="*/ 109063 h 326299"/>
              <a:gd name="connsiteX5" fmla="*/ 901862 w 901862"/>
              <a:gd name="connsiteY5" fmla="*/ 282851 h 326299"/>
              <a:gd name="connsiteX6" fmla="*/ 858414 w 901862"/>
              <a:gd name="connsiteY6" fmla="*/ 326299 h 326299"/>
              <a:gd name="connsiteX7" fmla="*/ 43448 w 901862"/>
              <a:gd name="connsiteY7" fmla="*/ 326299 h 326299"/>
              <a:gd name="connsiteX8" fmla="*/ 0 w 901862"/>
              <a:gd name="connsiteY8" fmla="*/ 282851 h 326299"/>
              <a:gd name="connsiteX9" fmla="*/ 0 w 901862"/>
              <a:gd name="connsiteY9" fmla="*/ 109063 h 326299"/>
              <a:gd name="connsiteX0" fmla="*/ 0 w 901862"/>
              <a:gd name="connsiteY0" fmla="*/ 156254 h 373490"/>
              <a:gd name="connsiteX1" fmla="*/ 45639 w 901862"/>
              <a:gd name="connsiteY1" fmla="*/ 0 h 373490"/>
              <a:gd name="connsiteX2" fmla="*/ 408216 w 901862"/>
              <a:gd name="connsiteY2" fmla="*/ 189898 h 373490"/>
              <a:gd name="connsiteX3" fmla="*/ 792935 w 901862"/>
              <a:gd name="connsiteY3" fmla="*/ 70414 h 373490"/>
              <a:gd name="connsiteX4" fmla="*/ 901862 w 901862"/>
              <a:gd name="connsiteY4" fmla="*/ 156254 h 373490"/>
              <a:gd name="connsiteX5" fmla="*/ 901862 w 901862"/>
              <a:gd name="connsiteY5" fmla="*/ 330042 h 373490"/>
              <a:gd name="connsiteX6" fmla="*/ 858414 w 901862"/>
              <a:gd name="connsiteY6" fmla="*/ 373490 h 373490"/>
              <a:gd name="connsiteX7" fmla="*/ 43448 w 901862"/>
              <a:gd name="connsiteY7" fmla="*/ 373490 h 373490"/>
              <a:gd name="connsiteX8" fmla="*/ 0 w 901862"/>
              <a:gd name="connsiteY8" fmla="*/ 330042 h 373490"/>
              <a:gd name="connsiteX9" fmla="*/ 0 w 901862"/>
              <a:gd name="connsiteY9" fmla="*/ 156254 h 373490"/>
              <a:gd name="connsiteX0" fmla="*/ 0 w 901862"/>
              <a:gd name="connsiteY0" fmla="*/ 156254 h 373784"/>
              <a:gd name="connsiteX1" fmla="*/ 45639 w 901862"/>
              <a:gd name="connsiteY1" fmla="*/ 0 h 373784"/>
              <a:gd name="connsiteX2" fmla="*/ 408216 w 901862"/>
              <a:gd name="connsiteY2" fmla="*/ 189898 h 373784"/>
              <a:gd name="connsiteX3" fmla="*/ 792935 w 901862"/>
              <a:gd name="connsiteY3" fmla="*/ 70414 h 373784"/>
              <a:gd name="connsiteX4" fmla="*/ 901862 w 901862"/>
              <a:gd name="connsiteY4" fmla="*/ 156254 h 373784"/>
              <a:gd name="connsiteX5" fmla="*/ 901862 w 901862"/>
              <a:gd name="connsiteY5" fmla="*/ 330042 h 373784"/>
              <a:gd name="connsiteX6" fmla="*/ 858414 w 901862"/>
              <a:gd name="connsiteY6" fmla="*/ 373490 h 373784"/>
              <a:gd name="connsiteX7" fmla="*/ 486526 w 901862"/>
              <a:gd name="connsiteY7" fmla="*/ 373784 h 373784"/>
              <a:gd name="connsiteX8" fmla="*/ 43448 w 901862"/>
              <a:gd name="connsiteY8" fmla="*/ 373490 h 373784"/>
              <a:gd name="connsiteX9" fmla="*/ 0 w 901862"/>
              <a:gd name="connsiteY9" fmla="*/ 330042 h 373784"/>
              <a:gd name="connsiteX10" fmla="*/ 0 w 901862"/>
              <a:gd name="connsiteY10" fmla="*/ 156254 h 373784"/>
              <a:gd name="connsiteX0" fmla="*/ 0 w 901862"/>
              <a:gd name="connsiteY0" fmla="*/ 156254 h 373490"/>
              <a:gd name="connsiteX1" fmla="*/ 45639 w 901862"/>
              <a:gd name="connsiteY1" fmla="*/ 0 h 373490"/>
              <a:gd name="connsiteX2" fmla="*/ 408216 w 901862"/>
              <a:gd name="connsiteY2" fmla="*/ 189898 h 373490"/>
              <a:gd name="connsiteX3" fmla="*/ 792935 w 901862"/>
              <a:gd name="connsiteY3" fmla="*/ 70414 h 373490"/>
              <a:gd name="connsiteX4" fmla="*/ 901862 w 901862"/>
              <a:gd name="connsiteY4" fmla="*/ 156254 h 373490"/>
              <a:gd name="connsiteX5" fmla="*/ 901862 w 901862"/>
              <a:gd name="connsiteY5" fmla="*/ 330042 h 373490"/>
              <a:gd name="connsiteX6" fmla="*/ 858414 w 901862"/>
              <a:gd name="connsiteY6" fmla="*/ 373490 h 373490"/>
              <a:gd name="connsiteX7" fmla="*/ 471864 w 901862"/>
              <a:gd name="connsiteY7" fmla="*/ 264269 h 373490"/>
              <a:gd name="connsiteX8" fmla="*/ 43448 w 901862"/>
              <a:gd name="connsiteY8" fmla="*/ 373490 h 373490"/>
              <a:gd name="connsiteX9" fmla="*/ 0 w 901862"/>
              <a:gd name="connsiteY9" fmla="*/ 330042 h 373490"/>
              <a:gd name="connsiteX10" fmla="*/ 0 w 901862"/>
              <a:gd name="connsiteY10" fmla="*/ 156254 h 373490"/>
              <a:gd name="connsiteX0" fmla="*/ 0 w 901862"/>
              <a:gd name="connsiteY0" fmla="*/ 156254 h 373490"/>
              <a:gd name="connsiteX1" fmla="*/ 45639 w 901862"/>
              <a:gd name="connsiteY1" fmla="*/ 0 h 373490"/>
              <a:gd name="connsiteX2" fmla="*/ 408216 w 901862"/>
              <a:gd name="connsiteY2" fmla="*/ 189898 h 373490"/>
              <a:gd name="connsiteX3" fmla="*/ 792935 w 901862"/>
              <a:gd name="connsiteY3" fmla="*/ 70414 h 373490"/>
              <a:gd name="connsiteX4" fmla="*/ 901862 w 901862"/>
              <a:gd name="connsiteY4" fmla="*/ 156254 h 373490"/>
              <a:gd name="connsiteX5" fmla="*/ 901862 w 901862"/>
              <a:gd name="connsiteY5" fmla="*/ 330042 h 373490"/>
              <a:gd name="connsiteX6" fmla="*/ 858414 w 901862"/>
              <a:gd name="connsiteY6" fmla="*/ 373490 h 373490"/>
              <a:gd name="connsiteX7" fmla="*/ 459752 w 901862"/>
              <a:gd name="connsiteY7" fmla="*/ 336619 h 373490"/>
              <a:gd name="connsiteX8" fmla="*/ 43448 w 901862"/>
              <a:gd name="connsiteY8" fmla="*/ 373490 h 373490"/>
              <a:gd name="connsiteX9" fmla="*/ 0 w 901862"/>
              <a:gd name="connsiteY9" fmla="*/ 330042 h 373490"/>
              <a:gd name="connsiteX10" fmla="*/ 0 w 901862"/>
              <a:gd name="connsiteY10" fmla="*/ 156254 h 373490"/>
              <a:gd name="connsiteX0" fmla="*/ 0 w 901862"/>
              <a:gd name="connsiteY0" fmla="*/ 156254 h 373507"/>
              <a:gd name="connsiteX1" fmla="*/ 45639 w 901862"/>
              <a:gd name="connsiteY1" fmla="*/ 0 h 373507"/>
              <a:gd name="connsiteX2" fmla="*/ 408216 w 901862"/>
              <a:gd name="connsiteY2" fmla="*/ 189898 h 373507"/>
              <a:gd name="connsiteX3" fmla="*/ 792935 w 901862"/>
              <a:gd name="connsiteY3" fmla="*/ 70414 h 373507"/>
              <a:gd name="connsiteX4" fmla="*/ 901862 w 901862"/>
              <a:gd name="connsiteY4" fmla="*/ 156254 h 373507"/>
              <a:gd name="connsiteX5" fmla="*/ 901862 w 901862"/>
              <a:gd name="connsiteY5" fmla="*/ 330042 h 373507"/>
              <a:gd name="connsiteX6" fmla="*/ 858414 w 901862"/>
              <a:gd name="connsiteY6" fmla="*/ 373490 h 373507"/>
              <a:gd name="connsiteX7" fmla="*/ 459752 w 901862"/>
              <a:gd name="connsiteY7" fmla="*/ 336619 h 373507"/>
              <a:gd name="connsiteX8" fmla="*/ 43448 w 901862"/>
              <a:gd name="connsiteY8" fmla="*/ 373490 h 373507"/>
              <a:gd name="connsiteX9" fmla="*/ 0 w 901862"/>
              <a:gd name="connsiteY9" fmla="*/ 330042 h 373507"/>
              <a:gd name="connsiteX10" fmla="*/ 0 w 901862"/>
              <a:gd name="connsiteY10" fmla="*/ 156254 h 373507"/>
              <a:gd name="connsiteX0" fmla="*/ 0 w 901862"/>
              <a:gd name="connsiteY0" fmla="*/ 156254 h 420677"/>
              <a:gd name="connsiteX1" fmla="*/ 45639 w 901862"/>
              <a:gd name="connsiteY1" fmla="*/ 0 h 420677"/>
              <a:gd name="connsiteX2" fmla="*/ 408216 w 901862"/>
              <a:gd name="connsiteY2" fmla="*/ 189898 h 420677"/>
              <a:gd name="connsiteX3" fmla="*/ 792935 w 901862"/>
              <a:gd name="connsiteY3" fmla="*/ 70414 h 420677"/>
              <a:gd name="connsiteX4" fmla="*/ 901862 w 901862"/>
              <a:gd name="connsiteY4" fmla="*/ 156254 h 420677"/>
              <a:gd name="connsiteX5" fmla="*/ 901862 w 901862"/>
              <a:gd name="connsiteY5" fmla="*/ 330042 h 420677"/>
              <a:gd name="connsiteX6" fmla="*/ 858414 w 901862"/>
              <a:gd name="connsiteY6" fmla="*/ 373490 h 420677"/>
              <a:gd name="connsiteX7" fmla="*/ 459752 w 901862"/>
              <a:gd name="connsiteY7" fmla="*/ 336619 h 420677"/>
              <a:gd name="connsiteX8" fmla="*/ 49971 w 901862"/>
              <a:gd name="connsiteY8" fmla="*/ 420666 h 420677"/>
              <a:gd name="connsiteX9" fmla="*/ 0 w 901862"/>
              <a:gd name="connsiteY9" fmla="*/ 330042 h 420677"/>
              <a:gd name="connsiteX10" fmla="*/ 0 w 901862"/>
              <a:gd name="connsiteY10" fmla="*/ 156254 h 420677"/>
              <a:gd name="connsiteX0" fmla="*/ 0 w 901862"/>
              <a:gd name="connsiteY0" fmla="*/ 156254 h 460941"/>
              <a:gd name="connsiteX1" fmla="*/ 45639 w 901862"/>
              <a:gd name="connsiteY1" fmla="*/ 0 h 460941"/>
              <a:gd name="connsiteX2" fmla="*/ 408216 w 901862"/>
              <a:gd name="connsiteY2" fmla="*/ 189898 h 460941"/>
              <a:gd name="connsiteX3" fmla="*/ 792935 w 901862"/>
              <a:gd name="connsiteY3" fmla="*/ 70414 h 460941"/>
              <a:gd name="connsiteX4" fmla="*/ 901862 w 901862"/>
              <a:gd name="connsiteY4" fmla="*/ 156254 h 460941"/>
              <a:gd name="connsiteX5" fmla="*/ 901862 w 901862"/>
              <a:gd name="connsiteY5" fmla="*/ 330042 h 460941"/>
              <a:gd name="connsiteX6" fmla="*/ 834446 w 901862"/>
              <a:gd name="connsiteY6" fmla="*/ 460941 h 460941"/>
              <a:gd name="connsiteX7" fmla="*/ 459752 w 901862"/>
              <a:gd name="connsiteY7" fmla="*/ 336619 h 460941"/>
              <a:gd name="connsiteX8" fmla="*/ 49971 w 901862"/>
              <a:gd name="connsiteY8" fmla="*/ 420666 h 460941"/>
              <a:gd name="connsiteX9" fmla="*/ 0 w 901862"/>
              <a:gd name="connsiteY9" fmla="*/ 330042 h 460941"/>
              <a:gd name="connsiteX10" fmla="*/ 0 w 901862"/>
              <a:gd name="connsiteY10" fmla="*/ 156254 h 460941"/>
              <a:gd name="connsiteX0" fmla="*/ 0 w 901862"/>
              <a:gd name="connsiteY0" fmla="*/ 156254 h 460941"/>
              <a:gd name="connsiteX1" fmla="*/ 45639 w 901862"/>
              <a:gd name="connsiteY1" fmla="*/ 0 h 460941"/>
              <a:gd name="connsiteX2" fmla="*/ 408216 w 901862"/>
              <a:gd name="connsiteY2" fmla="*/ 189898 h 460941"/>
              <a:gd name="connsiteX3" fmla="*/ 792935 w 901862"/>
              <a:gd name="connsiteY3" fmla="*/ 70414 h 460941"/>
              <a:gd name="connsiteX4" fmla="*/ 901862 w 901862"/>
              <a:gd name="connsiteY4" fmla="*/ 156254 h 460941"/>
              <a:gd name="connsiteX5" fmla="*/ 901862 w 901862"/>
              <a:gd name="connsiteY5" fmla="*/ 330042 h 460941"/>
              <a:gd name="connsiteX6" fmla="*/ 834446 w 901862"/>
              <a:gd name="connsiteY6" fmla="*/ 460941 h 460941"/>
              <a:gd name="connsiteX7" fmla="*/ 459752 w 901862"/>
              <a:gd name="connsiteY7" fmla="*/ 336619 h 460941"/>
              <a:gd name="connsiteX8" fmla="*/ 49971 w 901862"/>
              <a:gd name="connsiteY8" fmla="*/ 420666 h 460941"/>
              <a:gd name="connsiteX9" fmla="*/ 0 w 901862"/>
              <a:gd name="connsiteY9" fmla="*/ 330042 h 460941"/>
              <a:gd name="connsiteX10" fmla="*/ 0 w 901862"/>
              <a:gd name="connsiteY10" fmla="*/ 156254 h 460941"/>
              <a:gd name="connsiteX0" fmla="*/ 0 w 901862"/>
              <a:gd name="connsiteY0" fmla="*/ 156254 h 518129"/>
              <a:gd name="connsiteX1" fmla="*/ 45639 w 901862"/>
              <a:gd name="connsiteY1" fmla="*/ 0 h 518129"/>
              <a:gd name="connsiteX2" fmla="*/ 408216 w 901862"/>
              <a:gd name="connsiteY2" fmla="*/ 189898 h 518129"/>
              <a:gd name="connsiteX3" fmla="*/ 792935 w 901862"/>
              <a:gd name="connsiteY3" fmla="*/ 70414 h 518129"/>
              <a:gd name="connsiteX4" fmla="*/ 901862 w 901862"/>
              <a:gd name="connsiteY4" fmla="*/ 156254 h 518129"/>
              <a:gd name="connsiteX5" fmla="*/ 901862 w 901862"/>
              <a:gd name="connsiteY5" fmla="*/ 330042 h 518129"/>
              <a:gd name="connsiteX6" fmla="*/ 820718 w 901862"/>
              <a:gd name="connsiteY6" fmla="*/ 518129 h 518129"/>
              <a:gd name="connsiteX7" fmla="*/ 459752 w 901862"/>
              <a:gd name="connsiteY7" fmla="*/ 336619 h 518129"/>
              <a:gd name="connsiteX8" fmla="*/ 49971 w 901862"/>
              <a:gd name="connsiteY8" fmla="*/ 420666 h 518129"/>
              <a:gd name="connsiteX9" fmla="*/ 0 w 901862"/>
              <a:gd name="connsiteY9" fmla="*/ 330042 h 518129"/>
              <a:gd name="connsiteX10" fmla="*/ 0 w 901862"/>
              <a:gd name="connsiteY10" fmla="*/ 156254 h 518129"/>
              <a:gd name="connsiteX0" fmla="*/ 0 w 901862"/>
              <a:gd name="connsiteY0" fmla="*/ 156254 h 518129"/>
              <a:gd name="connsiteX1" fmla="*/ 45639 w 901862"/>
              <a:gd name="connsiteY1" fmla="*/ 0 h 518129"/>
              <a:gd name="connsiteX2" fmla="*/ 408216 w 901862"/>
              <a:gd name="connsiteY2" fmla="*/ 189898 h 518129"/>
              <a:gd name="connsiteX3" fmla="*/ 792935 w 901862"/>
              <a:gd name="connsiteY3" fmla="*/ 70414 h 518129"/>
              <a:gd name="connsiteX4" fmla="*/ 901862 w 901862"/>
              <a:gd name="connsiteY4" fmla="*/ 156254 h 518129"/>
              <a:gd name="connsiteX5" fmla="*/ 901862 w 901862"/>
              <a:gd name="connsiteY5" fmla="*/ 330042 h 518129"/>
              <a:gd name="connsiteX6" fmla="*/ 820718 w 901862"/>
              <a:gd name="connsiteY6" fmla="*/ 518129 h 518129"/>
              <a:gd name="connsiteX7" fmla="*/ 459752 w 901862"/>
              <a:gd name="connsiteY7" fmla="*/ 336619 h 518129"/>
              <a:gd name="connsiteX8" fmla="*/ 49971 w 901862"/>
              <a:gd name="connsiteY8" fmla="*/ 420666 h 518129"/>
              <a:gd name="connsiteX9" fmla="*/ 0 w 901862"/>
              <a:gd name="connsiteY9" fmla="*/ 330042 h 518129"/>
              <a:gd name="connsiteX10" fmla="*/ 0 w 901862"/>
              <a:gd name="connsiteY10" fmla="*/ 156254 h 518129"/>
              <a:gd name="connsiteX0" fmla="*/ 0 w 901862"/>
              <a:gd name="connsiteY0" fmla="*/ 156254 h 518129"/>
              <a:gd name="connsiteX1" fmla="*/ 45639 w 901862"/>
              <a:gd name="connsiteY1" fmla="*/ 0 h 518129"/>
              <a:gd name="connsiteX2" fmla="*/ 408216 w 901862"/>
              <a:gd name="connsiteY2" fmla="*/ 189898 h 518129"/>
              <a:gd name="connsiteX3" fmla="*/ 792935 w 901862"/>
              <a:gd name="connsiteY3" fmla="*/ 70414 h 518129"/>
              <a:gd name="connsiteX4" fmla="*/ 901862 w 901862"/>
              <a:gd name="connsiteY4" fmla="*/ 156254 h 518129"/>
              <a:gd name="connsiteX5" fmla="*/ 901862 w 901862"/>
              <a:gd name="connsiteY5" fmla="*/ 330042 h 518129"/>
              <a:gd name="connsiteX6" fmla="*/ 820718 w 901862"/>
              <a:gd name="connsiteY6" fmla="*/ 518129 h 518129"/>
              <a:gd name="connsiteX7" fmla="*/ 449618 w 901862"/>
              <a:gd name="connsiteY7" fmla="*/ 343309 h 518129"/>
              <a:gd name="connsiteX8" fmla="*/ 49971 w 901862"/>
              <a:gd name="connsiteY8" fmla="*/ 420666 h 518129"/>
              <a:gd name="connsiteX9" fmla="*/ 0 w 901862"/>
              <a:gd name="connsiteY9" fmla="*/ 330042 h 518129"/>
              <a:gd name="connsiteX10" fmla="*/ 0 w 901862"/>
              <a:gd name="connsiteY10" fmla="*/ 156254 h 518129"/>
              <a:gd name="connsiteX0" fmla="*/ 0 w 901862"/>
              <a:gd name="connsiteY0" fmla="*/ 156254 h 518129"/>
              <a:gd name="connsiteX1" fmla="*/ 45639 w 901862"/>
              <a:gd name="connsiteY1" fmla="*/ 0 h 518129"/>
              <a:gd name="connsiteX2" fmla="*/ 408216 w 901862"/>
              <a:gd name="connsiteY2" fmla="*/ 189898 h 518129"/>
              <a:gd name="connsiteX3" fmla="*/ 792935 w 901862"/>
              <a:gd name="connsiteY3" fmla="*/ 70414 h 518129"/>
              <a:gd name="connsiteX4" fmla="*/ 901862 w 901862"/>
              <a:gd name="connsiteY4" fmla="*/ 156254 h 518129"/>
              <a:gd name="connsiteX5" fmla="*/ 901862 w 901862"/>
              <a:gd name="connsiteY5" fmla="*/ 330042 h 518129"/>
              <a:gd name="connsiteX6" fmla="*/ 820718 w 901862"/>
              <a:gd name="connsiteY6" fmla="*/ 518129 h 518129"/>
              <a:gd name="connsiteX7" fmla="*/ 449618 w 901862"/>
              <a:gd name="connsiteY7" fmla="*/ 343309 h 518129"/>
              <a:gd name="connsiteX8" fmla="*/ 53233 w 901862"/>
              <a:gd name="connsiteY8" fmla="*/ 444254 h 518129"/>
              <a:gd name="connsiteX9" fmla="*/ 0 w 901862"/>
              <a:gd name="connsiteY9" fmla="*/ 330042 h 518129"/>
              <a:gd name="connsiteX10" fmla="*/ 0 w 901862"/>
              <a:gd name="connsiteY10" fmla="*/ 156254 h 518129"/>
              <a:gd name="connsiteX0" fmla="*/ 0 w 901862"/>
              <a:gd name="connsiteY0" fmla="*/ 156254 h 518129"/>
              <a:gd name="connsiteX1" fmla="*/ 45639 w 901862"/>
              <a:gd name="connsiteY1" fmla="*/ 0 h 518129"/>
              <a:gd name="connsiteX2" fmla="*/ 408216 w 901862"/>
              <a:gd name="connsiteY2" fmla="*/ 189898 h 518129"/>
              <a:gd name="connsiteX3" fmla="*/ 792935 w 901862"/>
              <a:gd name="connsiteY3" fmla="*/ 70414 h 518129"/>
              <a:gd name="connsiteX4" fmla="*/ 901862 w 901862"/>
              <a:gd name="connsiteY4" fmla="*/ 156254 h 518129"/>
              <a:gd name="connsiteX5" fmla="*/ 901862 w 901862"/>
              <a:gd name="connsiteY5" fmla="*/ 330042 h 518129"/>
              <a:gd name="connsiteX6" fmla="*/ 820718 w 901862"/>
              <a:gd name="connsiteY6" fmla="*/ 518129 h 518129"/>
              <a:gd name="connsiteX7" fmla="*/ 449618 w 901862"/>
              <a:gd name="connsiteY7" fmla="*/ 343309 h 518129"/>
              <a:gd name="connsiteX8" fmla="*/ 53233 w 901862"/>
              <a:gd name="connsiteY8" fmla="*/ 444254 h 518129"/>
              <a:gd name="connsiteX9" fmla="*/ 0 w 901862"/>
              <a:gd name="connsiteY9" fmla="*/ 330042 h 518129"/>
              <a:gd name="connsiteX10" fmla="*/ 0 w 901862"/>
              <a:gd name="connsiteY10" fmla="*/ 156254 h 518129"/>
              <a:gd name="connsiteX0" fmla="*/ 0 w 901862"/>
              <a:gd name="connsiteY0" fmla="*/ 156254 h 518129"/>
              <a:gd name="connsiteX1" fmla="*/ 45639 w 901862"/>
              <a:gd name="connsiteY1" fmla="*/ 0 h 518129"/>
              <a:gd name="connsiteX2" fmla="*/ 408216 w 901862"/>
              <a:gd name="connsiteY2" fmla="*/ 189898 h 518129"/>
              <a:gd name="connsiteX3" fmla="*/ 792935 w 901862"/>
              <a:gd name="connsiteY3" fmla="*/ 70414 h 518129"/>
              <a:gd name="connsiteX4" fmla="*/ 901862 w 901862"/>
              <a:gd name="connsiteY4" fmla="*/ 156254 h 518129"/>
              <a:gd name="connsiteX5" fmla="*/ 901862 w 901862"/>
              <a:gd name="connsiteY5" fmla="*/ 330042 h 518129"/>
              <a:gd name="connsiteX6" fmla="*/ 820718 w 901862"/>
              <a:gd name="connsiteY6" fmla="*/ 518129 h 518129"/>
              <a:gd name="connsiteX7" fmla="*/ 449618 w 901862"/>
              <a:gd name="connsiteY7" fmla="*/ 343309 h 518129"/>
              <a:gd name="connsiteX8" fmla="*/ 53233 w 901862"/>
              <a:gd name="connsiteY8" fmla="*/ 444254 h 518129"/>
              <a:gd name="connsiteX9" fmla="*/ 0 w 901862"/>
              <a:gd name="connsiteY9" fmla="*/ 330042 h 518129"/>
              <a:gd name="connsiteX10" fmla="*/ 0 w 901862"/>
              <a:gd name="connsiteY10" fmla="*/ 156254 h 518129"/>
              <a:gd name="connsiteX0" fmla="*/ 0 w 901862"/>
              <a:gd name="connsiteY0" fmla="*/ 156254 h 518129"/>
              <a:gd name="connsiteX1" fmla="*/ 45639 w 901862"/>
              <a:gd name="connsiteY1" fmla="*/ 0 h 518129"/>
              <a:gd name="connsiteX2" fmla="*/ 408216 w 901862"/>
              <a:gd name="connsiteY2" fmla="*/ 189898 h 518129"/>
              <a:gd name="connsiteX3" fmla="*/ 792935 w 901862"/>
              <a:gd name="connsiteY3" fmla="*/ 70414 h 518129"/>
              <a:gd name="connsiteX4" fmla="*/ 901862 w 901862"/>
              <a:gd name="connsiteY4" fmla="*/ 156254 h 518129"/>
              <a:gd name="connsiteX5" fmla="*/ 901862 w 901862"/>
              <a:gd name="connsiteY5" fmla="*/ 330042 h 518129"/>
              <a:gd name="connsiteX6" fmla="*/ 820718 w 901862"/>
              <a:gd name="connsiteY6" fmla="*/ 518129 h 518129"/>
              <a:gd name="connsiteX7" fmla="*/ 449618 w 901862"/>
              <a:gd name="connsiteY7" fmla="*/ 343309 h 518129"/>
              <a:gd name="connsiteX8" fmla="*/ 53233 w 901862"/>
              <a:gd name="connsiteY8" fmla="*/ 444254 h 518129"/>
              <a:gd name="connsiteX9" fmla="*/ 0 w 901862"/>
              <a:gd name="connsiteY9" fmla="*/ 330042 h 518129"/>
              <a:gd name="connsiteX10" fmla="*/ 0 w 901862"/>
              <a:gd name="connsiteY10" fmla="*/ 156254 h 518129"/>
              <a:gd name="connsiteX0" fmla="*/ 0 w 901862"/>
              <a:gd name="connsiteY0" fmla="*/ 156254 h 518129"/>
              <a:gd name="connsiteX1" fmla="*/ 45639 w 901862"/>
              <a:gd name="connsiteY1" fmla="*/ 0 h 518129"/>
              <a:gd name="connsiteX2" fmla="*/ 408216 w 901862"/>
              <a:gd name="connsiteY2" fmla="*/ 189898 h 518129"/>
              <a:gd name="connsiteX3" fmla="*/ 792935 w 901862"/>
              <a:gd name="connsiteY3" fmla="*/ 70414 h 518129"/>
              <a:gd name="connsiteX4" fmla="*/ 901862 w 901862"/>
              <a:gd name="connsiteY4" fmla="*/ 156254 h 518129"/>
              <a:gd name="connsiteX5" fmla="*/ 901862 w 901862"/>
              <a:gd name="connsiteY5" fmla="*/ 330042 h 518129"/>
              <a:gd name="connsiteX6" fmla="*/ 820718 w 901862"/>
              <a:gd name="connsiteY6" fmla="*/ 518129 h 518129"/>
              <a:gd name="connsiteX7" fmla="*/ 449618 w 901862"/>
              <a:gd name="connsiteY7" fmla="*/ 343309 h 518129"/>
              <a:gd name="connsiteX8" fmla="*/ 53233 w 901862"/>
              <a:gd name="connsiteY8" fmla="*/ 444254 h 518129"/>
              <a:gd name="connsiteX9" fmla="*/ 0 w 901862"/>
              <a:gd name="connsiteY9" fmla="*/ 330042 h 518129"/>
              <a:gd name="connsiteX10" fmla="*/ 0 w 901862"/>
              <a:gd name="connsiteY10" fmla="*/ 156254 h 518129"/>
              <a:gd name="connsiteX0" fmla="*/ 0 w 901862"/>
              <a:gd name="connsiteY0" fmla="*/ 171490 h 533365"/>
              <a:gd name="connsiteX1" fmla="*/ 27185 w 901862"/>
              <a:gd name="connsiteY1" fmla="*/ 0 h 533365"/>
              <a:gd name="connsiteX2" fmla="*/ 408216 w 901862"/>
              <a:gd name="connsiteY2" fmla="*/ 205134 h 533365"/>
              <a:gd name="connsiteX3" fmla="*/ 792935 w 901862"/>
              <a:gd name="connsiteY3" fmla="*/ 85650 h 533365"/>
              <a:gd name="connsiteX4" fmla="*/ 901862 w 901862"/>
              <a:gd name="connsiteY4" fmla="*/ 171490 h 533365"/>
              <a:gd name="connsiteX5" fmla="*/ 901862 w 901862"/>
              <a:gd name="connsiteY5" fmla="*/ 345278 h 533365"/>
              <a:gd name="connsiteX6" fmla="*/ 820718 w 901862"/>
              <a:gd name="connsiteY6" fmla="*/ 533365 h 533365"/>
              <a:gd name="connsiteX7" fmla="*/ 449618 w 901862"/>
              <a:gd name="connsiteY7" fmla="*/ 358545 h 533365"/>
              <a:gd name="connsiteX8" fmla="*/ 53233 w 901862"/>
              <a:gd name="connsiteY8" fmla="*/ 459490 h 533365"/>
              <a:gd name="connsiteX9" fmla="*/ 0 w 901862"/>
              <a:gd name="connsiteY9" fmla="*/ 345278 h 533365"/>
              <a:gd name="connsiteX10" fmla="*/ 0 w 901862"/>
              <a:gd name="connsiteY10" fmla="*/ 171490 h 5333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01862" h="533365">
                <a:moveTo>
                  <a:pt x="0" y="171490"/>
                </a:moveTo>
                <a:cubicBezTo>
                  <a:pt x="0" y="147494"/>
                  <a:pt x="3189" y="0"/>
                  <a:pt x="27185" y="0"/>
                </a:cubicBezTo>
                <a:cubicBezTo>
                  <a:pt x="108606" y="96799"/>
                  <a:pt x="280591" y="190859"/>
                  <a:pt x="408216" y="205134"/>
                </a:cubicBezTo>
                <a:cubicBezTo>
                  <a:pt x="535841" y="219409"/>
                  <a:pt x="638523" y="203937"/>
                  <a:pt x="792935" y="85650"/>
                </a:cubicBezTo>
                <a:cubicBezTo>
                  <a:pt x="816931" y="85650"/>
                  <a:pt x="901862" y="147494"/>
                  <a:pt x="901862" y="171490"/>
                </a:cubicBezTo>
                <a:lnTo>
                  <a:pt x="901862" y="345278"/>
                </a:lnTo>
                <a:cubicBezTo>
                  <a:pt x="901862" y="369274"/>
                  <a:pt x="844714" y="533365"/>
                  <a:pt x="820718" y="533365"/>
                </a:cubicBezTo>
                <a:cubicBezTo>
                  <a:pt x="658038" y="406441"/>
                  <a:pt x="577532" y="370857"/>
                  <a:pt x="449618" y="358545"/>
                </a:cubicBezTo>
                <a:cubicBezTo>
                  <a:pt x="321704" y="346233"/>
                  <a:pt x="129858" y="460586"/>
                  <a:pt x="53233" y="459490"/>
                </a:cubicBezTo>
                <a:cubicBezTo>
                  <a:pt x="29237" y="459490"/>
                  <a:pt x="0" y="369274"/>
                  <a:pt x="0" y="345278"/>
                </a:cubicBezTo>
                <a:lnTo>
                  <a:pt x="0" y="171490"/>
                </a:lnTo>
                <a:close/>
              </a:path>
            </a:pathLst>
          </a:custGeom>
          <a:solidFill>
            <a:srgbClr val="007E5D"/>
          </a:solidFill>
          <a:ln>
            <a:noFill/>
          </a:ln>
        </p:spPr>
        <p:txBody>
          <a:bodyPr anchor="ctr"/>
          <a:lstStyle/>
          <a:p>
            <a:pPr algn="ctr" defTabSz="914400"/>
            <a:endParaRPr lang="zh-CN" altLang="en-US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圆角矩形 21"/>
          <p:cNvSpPr/>
          <p:nvPr/>
        </p:nvSpPr>
        <p:spPr>
          <a:xfrm>
            <a:off x="7546997" y="1849177"/>
            <a:ext cx="1031970" cy="706123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6" tIns="34289" rIns="68576" bIns="34289" anchor="ctr"/>
          <a:lstStyle/>
          <a:p>
            <a:pPr algn="ctr"/>
            <a:endParaRPr lang="zh-CN" altLang="en-US" dirty="0">
              <a:solidFill>
                <a:prstClr val="white"/>
              </a:solidFill>
              <a:ea typeface="微软雅黑" panose="020B0503020204020204" pitchFamily="34" charset="-122"/>
            </a:endParaRPr>
          </a:p>
        </p:txBody>
      </p:sp>
      <p:sp>
        <p:nvSpPr>
          <p:cNvPr id="23" name="圆角矩形 22"/>
          <p:cNvSpPr/>
          <p:nvPr/>
        </p:nvSpPr>
        <p:spPr>
          <a:xfrm>
            <a:off x="7546431" y="3467375"/>
            <a:ext cx="1031970" cy="706123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6" tIns="34289" rIns="68576" bIns="34289" anchor="ctr"/>
          <a:lstStyle/>
          <a:p>
            <a:pPr algn="ctr"/>
            <a:endParaRPr lang="zh-CN" altLang="en-US" dirty="0">
              <a:solidFill>
                <a:prstClr val="white"/>
              </a:solidFill>
              <a:ea typeface="微软雅黑" panose="020B0503020204020204" pitchFamily="34" charset="-122"/>
            </a:endParaRPr>
          </a:p>
        </p:txBody>
      </p:sp>
      <p:sp>
        <p:nvSpPr>
          <p:cNvPr id="24" name="圆角矩形 23"/>
          <p:cNvSpPr/>
          <p:nvPr/>
        </p:nvSpPr>
        <p:spPr>
          <a:xfrm>
            <a:off x="6423373" y="2645828"/>
            <a:ext cx="1031970" cy="706123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6" tIns="34289" rIns="68576" bIns="34289" anchor="ctr"/>
          <a:lstStyle/>
          <a:p>
            <a:pPr algn="ctr"/>
            <a:endParaRPr lang="zh-CN" altLang="en-US" dirty="0">
              <a:solidFill>
                <a:prstClr val="white"/>
              </a:solidFill>
              <a:ea typeface="微软雅黑" panose="020B0503020204020204" pitchFamily="34" charset="-122"/>
            </a:endParaRPr>
          </a:p>
        </p:txBody>
      </p:sp>
      <p:sp>
        <p:nvSpPr>
          <p:cNvPr id="25" name="圆角矩形 17"/>
          <p:cNvSpPr/>
          <p:nvPr/>
        </p:nvSpPr>
        <p:spPr>
          <a:xfrm rot="18884533">
            <a:off x="7169248" y="2412124"/>
            <a:ext cx="642868" cy="317523"/>
          </a:xfrm>
          <a:custGeom>
            <a:avLst/>
            <a:gdLst>
              <a:gd name="connsiteX0" fmla="*/ 0 w 901862"/>
              <a:gd name="connsiteY0" fmla="*/ 43448 h 260684"/>
              <a:gd name="connsiteX1" fmla="*/ 43448 w 901862"/>
              <a:gd name="connsiteY1" fmla="*/ 0 h 260684"/>
              <a:gd name="connsiteX2" fmla="*/ 858414 w 901862"/>
              <a:gd name="connsiteY2" fmla="*/ 0 h 260684"/>
              <a:gd name="connsiteX3" fmla="*/ 901862 w 901862"/>
              <a:gd name="connsiteY3" fmla="*/ 43448 h 260684"/>
              <a:gd name="connsiteX4" fmla="*/ 901862 w 901862"/>
              <a:gd name="connsiteY4" fmla="*/ 217236 h 260684"/>
              <a:gd name="connsiteX5" fmla="*/ 858414 w 901862"/>
              <a:gd name="connsiteY5" fmla="*/ 260684 h 260684"/>
              <a:gd name="connsiteX6" fmla="*/ 43448 w 901862"/>
              <a:gd name="connsiteY6" fmla="*/ 260684 h 260684"/>
              <a:gd name="connsiteX7" fmla="*/ 0 w 901862"/>
              <a:gd name="connsiteY7" fmla="*/ 217236 h 260684"/>
              <a:gd name="connsiteX8" fmla="*/ 0 w 901862"/>
              <a:gd name="connsiteY8" fmla="*/ 43448 h 260684"/>
              <a:gd name="connsiteX0" fmla="*/ 0 w 901862"/>
              <a:gd name="connsiteY0" fmla="*/ 43539 h 260775"/>
              <a:gd name="connsiteX1" fmla="*/ 43448 w 901862"/>
              <a:gd name="connsiteY1" fmla="*/ 91 h 260775"/>
              <a:gd name="connsiteX2" fmla="*/ 469179 w 901862"/>
              <a:gd name="connsiteY2" fmla="*/ 0 h 260775"/>
              <a:gd name="connsiteX3" fmla="*/ 858414 w 901862"/>
              <a:gd name="connsiteY3" fmla="*/ 91 h 260775"/>
              <a:gd name="connsiteX4" fmla="*/ 901862 w 901862"/>
              <a:gd name="connsiteY4" fmla="*/ 43539 h 260775"/>
              <a:gd name="connsiteX5" fmla="*/ 901862 w 901862"/>
              <a:gd name="connsiteY5" fmla="*/ 217327 h 260775"/>
              <a:gd name="connsiteX6" fmla="*/ 858414 w 901862"/>
              <a:gd name="connsiteY6" fmla="*/ 260775 h 260775"/>
              <a:gd name="connsiteX7" fmla="*/ 43448 w 901862"/>
              <a:gd name="connsiteY7" fmla="*/ 260775 h 260775"/>
              <a:gd name="connsiteX8" fmla="*/ 0 w 901862"/>
              <a:gd name="connsiteY8" fmla="*/ 217327 h 260775"/>
              <a:gd name="connsiteX9" fmla="*/ 0 w 901862"/>
              <a:gd name="connsiteY9" fmla="*/ 43539 h 260775"/>
              <a:gd name="connsiteX0" fmla="*/ 0 w 901862"/>
              <a:gd name="connsiteY0" fmla="*/ 43448 h 260684"/>
              <a:gd name="connsiteX1" fmla="*/ 43448 w 901862"/>
              <a:gd name="connsiteY1" fmla="*/ 0 h 260684"/>
              <a:gd name="connsiteX2" fmla="*/ 441588 w 901862"/>
              <a:gd name="connsiteY2" fmla="*/ 144593 h 260684"/>
              <a:gd name="connsiteX3" fmla="*/ 858414 w 901862"/>
              <a:gd name="connsiteY3" fmla="*/ 0 h 260684"/>
              <a:gd name="connsiteX4" fmla="*/ 901862 w 901862"/>
              <a:gd name="connsiteY4" fmla="*/ 43448 h 260684"/>
              <a:gd name="connsiteX5" fmla="*/ 901862 w 901862"/>
              <a:gd name="connsiteY5" fmla="*/ 217236 h 260684"/>
              <a:gd name="connsiteX6" fmla="*/ 858414 w 901862"/>
              <a:gd name="connsiteY6" fmla="*/ 260684 h 260684"/>
              <a:gd name="connsiteX7" fmla="*/ 43448 w 901862"/>
              <a:gd name="connsiteY7" fmla="*/ 260684 h 260684"/>
              <a:gd name="connsiteX8" fmla="*/ 0 w 901862"/>
              <a:gd name="connsiteY8" fmla="*/ 217236 h 260684"/>
              <a:gd name="connsiteX9" fmla="*/ 0 w 901862"/>
              <a:gd name="connsiteY9" fmla="*/ 43448 h 260684"/>
              <a:gd name="connsiteX0" fmla="*/ 0 w 901862"/>
              <a:gd name="connsiteY0" fmla="*/ 43448 h 260684"/>
              <a:gd name="connsiteX1" fmla="*/ 43448 w 901862"/>
              <a:gd name="connsiteY1" fmla="*/ 0 h 260684"/>
              <a:gd name="connsiteX2" fmla="*/ 446920 w 901862"/>
              <a:gd name="connsiteY2" fmla="*/ 82317 h 260684"/>
              <a:gd name="connsiteX3" fmla="*/ 858414 w 901862"/>
              <a:gd name="connsiteY3" fmla="*/ 0 h 260684"/>
              <a:gd name="connsiteX4" fmla="*/ 901862 w 901862"/>
              <a:gd name="connsiteY4" fmla="*/ 43448 h 260684"/>
              <a:gd name="connsiteX5" fmla="*/ 901862 w 901862"/>
              <a:gd name="connsiteY5" fmla="*/ 217236 h 260684"/>
              <a:gd name="connsiteX6" fmla="*/ 858414 w 901862"/>
              <a:gd name="connsiteY6" fmla="*/ 260684 h 260684"/>
              <a:gd name="connsiteX7" fmla="*/ 43448 w 901862"/>
              <a:gd name="connsiteY7" fmla="*/ 260684 h 260684"/>
              <a:gd name="connsiteX8" fmla="*/ 0 w 901862"/>
              <a:gd name="connsiteY8" fmla="*/ 217236 h 260684"/>
              <a:gd name="connsiteX9" fmla="*/ 0 w 901862"/>
              <a:gd name="connsiteY9" fmla="*/ 43448 h 260684"/>
              <a:gd name="connsiteX0" fmla="*/ 0 w 901862"/>
              <a:gd name="connsiteY0" fmla="*/ 43448 h 260684"/>
              <a:gd name="connsiteX1" fmla="*/ 43448 w 901862"/>
              <a:gd name="connsiteY1" fmla="*/ 0 h 260684"/>
              <a:gd name="connsiteX2" fmla="*/ 446920 w 901862"/>
              <a:gd name="connsiteY2" fmla="*/ 82317 h 260684"/>
              <a:gd name="connsiteX3" fmla="*/ 858414 w 901862"/>
              <a:gd name="connsiteY3" fmla="*/ 0 h 260684"/>
              <a:gd name="connsiteX4" fmla="*/ 901862 w 901862"/>
              <a:gd name="connsiteY4" fmla="*/ 43448 h 260684"/>
              <a:gd name="connsiteX5" fmla="*/ 901862 w 901862"/>
              <a:gd name="connsiteY5" fmla="*/ 217236 h 260684"/>
              <a:gd name="connsiteX6" fmla="*/ 858414 w 901862"/>
              <a:gd name="connsiteY6" fmla="*/ 260684 h 260684"/>
              <a:gd name="connsiteX7" fmla="*/ 43448 w 901862"/>
              <a:gd name="connsiteY7" fmla="*/ 260684 h 260684"/>
              <a:gd name="connsiteX8" fmla="*/ 0 w 901862"/>
              <a:gd name="connsiteY8" fmla="*/ 217236 h 260684"/>
              <a:gd name="connsiteX9" fmla="*/ 0 w 901862"/>
              <a:gd name="connsiteY9" fmla="*/ 43448 h 260684"/>
              <a:gd name="connsiteX0" fmla="*/ 0 w 901862"/>
              <a:gd name="connsiteY0" fmla="*/ 43448 h 260684"/>
              <a:gd name="connsiteX1" fmla="*/ 43448 w 901862"/>
              <a:gd name="connsiteY1" fmla="*/ 0 h 260684"/>
              <a:gd name="connsiteX2" fmla="*/ 446920 w 901862"/>
              <a:gd name="connsiteY2" fmla="*/ 82317 h 260684"/>
              <a:gd name="connsiteX3" fmla="*/ 858414 w 901862"/>
              <a:gd name="connsiteY3" fmla="*/ 0 h 260684"/>
              <a:gd name="connsiteX4" fmla="*/ 901862 w 901862"/>
              <a:gd name="connsiteY4" fmla="*/ 43448 h 260684"/>
              <a:gd name="connsiteX5" fmla="*/ 901862 w 901862"/>
              <a:gd name="connsiteY5" fmla="*/ 217236 h 260684"/>
              <a:gd name="connsiteX6" fmla="*/ 858414 w 901862"/>
              <a:gd name="connsiteY6" fmla="*/ 260684 h 260684"/>
              <a:gd name="connsiteX7" fmla="*/ 43448 w 901862"/>
              <a:gd name="connsiteY7" fmla="*/ 260684 h 260684"/>
              <a:gd name="connsiteX8" fmla="*/ 0 w 901862"/>
              <a:gd name="connsiteY8" fmla="*/ 217236 h 260684"/>
              <a:gd name="connsiteX9" fmla="*/ 0 w 901862"/>
              <a:gd name="connsiteY9" fmla="*/ 43448 h 260684"/>
              <a:gd name="connsiteX0" fmla="*/ 0 w 901862"/>
              <a:gd name="connsiteY0" fmla="*/ 90518 h 307754"/>
              <a:gd name="connsiteX1" fmla="*/ 60498 w 901862"/>
              <a:gd name="connsiteY1" fmla="*/ 0 h 307754"/>
              <a:gd name="connsiteX2" fmla="*/ 446920 w 901862"/>
              <a:gd name="connsiteY2" fmla="*/ 129387 h 307754"/>
              <a:gd name="connsiteX3" fmla="*/ 858414 w 901862"/>
              <a:gd name="connsiteY3" fmla="*/ 47070 h 307754"/>
              <a:gd name="connsiteX4" fmla="*/ 901862 w 901862"/>
              <a:gd name="connsiteY4" fmla="*/ 90518 h 307754"/>
              <a:gd name="connsiteX5" fmla="*/ 901862 w 901862"/>
              <a:gd name="connsiteY5" fmla="*/ 264306 h 307754"/>
              <a:gd name="connsiteX6" fmla="*/ 858414 w 901862"/>
              <a:gd name="connsiteY6" fmla="*/ 307754 h 307754"/>
              <a:gd name="connsiteX7" fmla="*/ 43448 w 901862"/>
              <a:gd name="connsiteY7" fmla="*/ 307754 h 307754"/>
              <a:gd name="connsiteX8" fmla="*/ 0 w 901862"/>
              <a:gd name="connsiteY8" fmla="*/ 264306 h 307754"/>
              <a:gd name="connsiteX9" fmla="*/ 0 w 901862"/>
              <a:gd name="connsiteY9" fmla="*/ 90518 h 307754"/>
              <a:gd name="connsiteX0" fmla="*/ 0 w 901862"/>
              <a:gd name="connsiteY0" fmla="*/ 90518 h 307754"/>
              <a:gd name="connsiteX1" fmla="*/ 60498 w 901862"/>
              <a:gd name="connsiteY1" fmla="*/ 0 h 307754"/>
              <a:gd name="connsiteX2" fmla="*/ 446920 w 901862"/>
              <a:gd name="connsiteY2" fmla="*/ 129387 h 307754"/>
              <a:gd name="connsiteX3" fmla="*/ 858414 w 901862"/>
              <a:gd name="connsiteY3" fmla="*/ 47070 h 307754"/>
              <a:gd name="connsiteX4" fmla="*/ 901862 w 901862"/>
              <a:gd name="connsiteY4" fmla="*/ 90518 h 307754"/>
              <a:gd name="connsiteX5" fmla="*/ 901862 w 901862"/>
              <a:gd name="connsiteY5" fmla="*/ 264306 h 307754"/>
              <a:gd name="connsiteX6" fmla="*/ 858414 w 901862"/>
              <a:gd name="connsiteY6" fmla="*/ 307754 h 307754"/>
              <a:gd name="connsiteX7" fmla="*/ 43448 w 901862"/>
              <a:gd name="connsiteY7" fmla="*/ 307754 h 307754"/>
              <a:gd name="connsiteX8" fmla="*/ 0 w 901862"/>
              <a:gd name="connsiteY8" fmla="*/ 264306 h 307754"/>
              <a:gd name="connsiteX9" fmla="*/ 0 w 901862"/>
              <a:gd name="connsiteY9" fmla="*/ 90518 h 307754"/>
              <a:gd name="connsiteX0" fmla="*/ 0 w 901862"/>
              <a:gd name="connsiteY0" fmla="*/ 90518 h 307754"/>
              <a:gd name="connsiteX1" fmla="*/ 60498 w 901862"/>
              <a:gd name="connsiteY1" fmla="*/ 0 h 307754"/>
              <a:gd name="connsiteX2" fmla="*/ 446920 w 901862"/>
              <a:gd name="connsiteY2" fmla="*/ 129387 h 307754"/>
              <a:gd name="connsiteX3" fmla="*/ 858414 w 901862"/>
              <a:gd name="connsiteY3" fmla="*/ 47070 h 307754"/>
              <a:gd name="connsiteX4" fmla="*/ 901862 w 901862"/>
              <a:gd name="connsiteY4" fmla="*/ 90518 h 307754"/>
              <a:gd name="connsiteX5" fmla="*/ 901862 w 901862"/>
              <a:gd name="connsiteY5" fmla="*/ 264306 h 307754"/>
              <a:gd name="connsiteX6" fmla="*/ 858414 w 901862"/>
              <a:gd name="connsiteY6" fmla="*/ 307754 h 307754"/>
              <a:gd name="connsiteX7" fmla="*/ 43448 w 901862"/>
              <a:gd name="connsiteY7" fmla="*/ 307754 h 307754"/>
              <a:gd name="connsiteX8" fmla="*/ 0 w 901862"/>
              <a:gd name="connsiteY8" fmla="*/ 264306 h 307754"/>
              <a:gd name="connsiteX9" fmla="*/ 0 w 901862"/>
              <a:gd name="connsiteY9" fmla="*/ 90518 h 307754"/>
              <a:gd name="connsiteX0" fmla="*/ 0 w 901862"/>
              <a:gd name="connsiteY0" fmla="*/ 109063 h 326299"/>
              <a:gd name="connsiteX1" fmla="*/ 55530 w 901862"/>
              <a:gd name="connsiteY1" fmla="*/ 0 h 326299"/>
              <a:gd name="connsiteX2" fmla="*/ 446920 w 901862"/>
              <a:gd name="connsiteY2" fmla="*/ 147932 h 326299"/>
              <a:gd name="connsiteX3" fmla="*/ 858414 w 901862"/>
              <a:gd name="connsiteY3" fmla="*/ 65615 h 326299"/>
              <a:gd name="connsiteX4" fmla="*/ 901862 w 901862"/>
              <a:gd name="connsiteY4" fmla="*/ 109063 h 326299"/>
              <a:gd name="connsiteX5" fmla="*/ 901862 w 901862"/>
              <a:gd name="connsiteY5" fmla="*/ 282851 h 326299"/>
              <a:gd name="connsiteX6" fmla="*/ 858414 w 901862"/>
              <a:gd name="connsiteY6" fmla="*/ 326299 h 326299"/>
              <a:gd name="connsiteX7" fmla="*/ 43448 w 901862"/>
              <a:gd name="connsiteY7" fmla="*/ 326299 h 326299"/>
              <a:gd name="connsiteX8" fmla="*/ 0 w 901862"/>
              <a:gd name="connsiteY8" fmla="*/ 282851 h 326299"/>
              <a:gd name="connsiteX9" fmla="*/ 0 w 901862"/>
              <a:gd name="connsiteY9" fmla="*/ 109063 h 326299"/>
              <a:gd name="connsiteX0" fmla="*/ 0 w 901862"/>
              <a:gd name="connsiteY0" fmla="*/ 109063 h 326299"/>
              <a:gd name="connsiteX1" fmla="*/ 55530 w 901862"/>
              <a:gd name="connsiteY1" fmla="*/ 0 h 326299"/>
              <a:gd name="connsiteX2" fmla="*/ 446920 w 901862"/>
              <a:gd name="connsiteY2" fmla="*/ 147932 h 326299"/>
              <a:gd name="connsiteX3" fmla="*/ 858414 w 901862"/>
              <a:gd name="connsiteY3" fmla="*/ 65615 h 326299"/>
              <a:gd name="connsiteX4" fmla="*/ 901862 w 901862"/>
              <a:gd name="connsiteY4" fmla="*/ 109063 h 326299"/>
              <a:gd name="connsiteX5" fmla="*/ 901862 w 901862"/>
              <a:gd name="connsiteY5" fmla="*/ 282851 h 326299"/>
              <a:gd name="connsiteX6" fmla="*/ 858414 w 901862"/>
              <a:gd name="connsiteY6" fmla="*/ 326299 h 326299"/>
              <a:gd name="connsiteX7" fmla="*/ 43448 w 901862"/>
              <a:gd name="connsiteY7" fmla="*/ 326299 h 326299"/>
              <a:gd name="connsiteX8" fmla="*/ 0 w 901862"/>
              <a:gd name="connsiteY8" fmla="*/ 282851 h 326299"/>
              <a:gd name="connsiteX9" fmla="*/ 0 w 901862"/>
              <a:gd name="connsiteY9" fmla="*/ 109063 h 326299"/>
              <a:gd name="connsiteX0" fmla="*/ 0 w 901862"/>
              <a:gd name="connsiteY0" fmla="*/ 109063 h 326299"/>
              <a:gd name="connsiteX1" fmla="*/ 55530 w 901862"/>
              <a:gd name="connsiteY1" fmla="*/ 0 h 326299"/>
              <a:gd name="connsiteX2" fmla="*/ 446920 w 901862"/>
              <a:gd name="connsiteY2" fmla="*/ 147932 h 326299"/>
              <a:gd name="connsiteX3" fmla="*/ 858414 w 901862"/>
              <a:gd name="connsiteY3" fmla="*/ 65615 h 326299"/>
              <a:gd name="connsiteX4" fmla="*/ 901862 w 901862"/>
              <a:gd name="connsiteY4" fmla="*/ 109063 h 326299"/>
              <a:gd name="connsiteX5" fmla="*/ 901862 w 901862"/>
              <a:gd name="connsiteY5" fmla="*/ 282851 h 326299"/>
              <a:gd name="connsiteX6" fmla="*/ 858414 w 901862"/>
              <a:gd name="connsiteY6" fmla="*/ 326299 h 326299"/>
              <a:gd name="connsiteX7" fmla="*/ 43448 w 901862"/>
              <a:gd name="connsiteY7" fmla="*/ 326299 h 326299"/>
              <a:gd name="connsiteX8" fmla="*/ 0 w 901862"/>
              <a:gd name="connsiteY8" fmla="*/ 282851 h 326299"/>
              <a:gd name="connsiteX9" fmla="*/ 0 w 901862"/>
              <a:gd name="connsiteY9" fmla="*/ 109063 h 326299"/>
              <a:gd name="connsiteX0" fmla="*/ 0 w 901862"/>
              <a:gd name="connsiteY0" fmla="*/ 109063 h 326299"/>
              <a:gd name="connsiteX1" fmla="*/ 55530 w 901862"/>
              <a:gd name="connsiteY1" fmla="*/ 0 h 326299"/>
              <a:gd name="connsiteX2" fmla="*/ 446920 w 901862"/>
              <a:gd name="connsiteY2" fmla="*/ 147932 h 326299"/>
              <a:gd name="connsiteX3" fmla="*/ 858414 w 901862"/>
              <a:gd name="connsiteY3" fmla="*/ 65615 h 326299"/>
              <a:gd name="connsiteX4" fmla="*/ 901862 w 901862"/>
              <a:gd name="connsiteY4" fmla="*/ 109063 h 326299"/>
              <a:gd name="connsiteX5" fmla="*/ 901862 w 901862"/>
              <a:gd name="connsiteY5" fmla="*/ 282851 h 326299"/>
              <a:gd name="connsiteX6" fmla="*/ 858414 w 901862"/>
              <a:gd name="connsiteY6" fmla="*/ 326299 h 326299"/>
              <a:gd name="connsiteX7" fmla="*/ 43448 w 901862"/>
              <a:gd name="connsiteY7" fmla="*/ 326299 h 326299"/>
              <a:gd name="connsiteX8" fmla="*/ 0 w 901862"/>
              <a:gd name="connsiteY8" fmla="*/ 282851 h 326299"/>
              <a:gd name="connsiteX9" fmla="*/ 0 w 901862"/>
              <a:gd name="connsiteY9" fmla="*/ 109063 h 326299"/>
              <a:gd name="connsiteX0" fmla="*/ 0 w 901862"/>
              <a:gd name="connsiteY0" fmla="*/ 109063 h 326299"/>
              <a:gd name="connsiteX1" fmla="*/ 55530 w 901862"/>
              <a:gd name="connsiteY1" fmla="*/ 0 h 326299"/>
              <a:gd name="connsiteX2" fmla="*/ 446920 w 901862"/>
              <a:gd name="connsiteY2" fmla="*/ 147932 h 326299"/>
              <a:gd name="connsiteX3" fmla="*/ 858414 w 901862"/>
              <a:gd name="connsiteY3" fmla="*/ 65615 h 326299"/>
              <a:gd name="connsiteX4" fmla="*/ 901862 w 901862"/>
              <a:gd name="connsiteY4" fmla="*/ 109063 h 326299"/>
              <a:gd name="connsiteX5" fmla="*/ 901862 w 901862"/>
              <a:gd name="connsiteY5" fmla="*/ 282851 h 326299"/>
              <a:gd name="connsiteX6" fmla="*/ 858414 w 901862"/>
              <a:gd name="connsiteY6" fmla="*/ 326299 h 326299"/>
              <a:gd name="connsiteX7" fmla="*/ 43448 w 901862"/>
              <a:gd name="connsiteY7" fmla="*/ 326299 h 326299"/>
              <a:gd name="connsiteX8" fmla="*/ 0 w 901862"/>
              <a:gd name="connsiteY8" fmla="*/ 282851 h 326299"/>
              <a:gd name="connsiteX9" fmla="*/ 0 w 901862"/>
              <a:gd name="connsiteY9" fmla="*/ 109063 h 326299"/>
              <a:gd name="connsiteX0" fmla="*/ 0 w 901862"/>
              <a:gd name="connsiteY0" fmla="*/ 109063 h 326299"/>
              <a:gd name="connsiteX1" fmla="*/ 55530 w 901862"/>
              <a:gd name="connsiteY1" fmla="*/ 0 h 326299"/>
              <a:gd name="connsiteX2" fmla="*/ 408216 w 901862"/>
              <a:gd name="connsiteY2" fmla="*/ 142707 h 326299"/>
              <a:gd name="connsiteX3" fmla="*/ 858414 w 901862"/>
              <a:gd name="connsiteY3" fmla="*/ 65615 h 326299"/>
              <a:gd name="connsiteX4" fmla="*/ 901862 w 901862"/>
              <a:gd name="connsiteY4" fmla="*/ 109063 h 326299"/>
              <a:gd name="connsiteX5" fmla="*/ 901862 w 901862"/>
              <a:gd name="connsiteY5" fmla="*/ 282851 h 326299"/>
              <a:gd name="connsiteX6" fmla="*/ 858414 w 901862"/>
              <a:gd name="connsiteY6" fmla="*/ 326299 h 326299"/>
              <a:gd name="connsiteX7" fmla="*/ 43448 w 901862"/>
              <a:gd name="connsiteY7" fmla="*/ 326299 h 326299"/>
              <a:gd name="connsiteX8" fmla="*/ 0 w 901862"/>
              <a:gd name="connsiteY8" fmla="*/ 282851 h 326299"/>
              <a:gd name="connsiteX9" fmla="*/ 0 w 901862"/>
              <a:gd name="connsiteY9" fmla="*/ 109063 h 326299"/>
              <a:gd name="connsiteX0" fmla="*/ 0 w 901862"/>
              <a:gd name="connsiteY0" fmla="*/ 109063 h 326299"/>
              <a:gd name="connsiteX1" fmla="*/ 55530 w 901862"/>
              <a:gd name="connsiteY1" fmla="*/ 0 h 326299"/>
              <a:gd name="connsiteX2" fmla="*/ 408216 w 901862"/>
              <a:gd name="connsiteY2" fmla="*/ 142707 h 326299"/>
              <a:gd name="connsiteX3" fmla="*/ 856799 w 901862"/>
              <a:gd name="connsiteY3" fmla="*/ 50453 h 326299"/>
              <a:gd name="connsiteX4" fmla="*/ 901862 w 901862"/>
              <a:gd name="connsiteY4" fmla="*/ 109063 h 326299"/>
              <a:gd name="connsiteX5" fmla="*/ 901862 w 901862"/>
              <a:gd name="connsiteY5" fmla="*/ 282851 h 326299"/>
              <a:gd name="connsiteX6" fmla="*/ 858414 w 901862"/>
              <a:gd name="connsiteY6" fmla="*/ 326299 h 326299"/>
              <a:gd name="connsiteX7" fmla="*/ 43448 w 901862"/>
              <a:gd name="connsiteY7" fmla="*/ 326299 h 326299"/>
              <a:gd name="connsiteX8" fmla="*/ 0 w 901862"/>
              <a:gd name="connsiteY8" fmla="*/ 282851 h 326299"/>
              <a:gd name="connsiteX9" fmla="*/ 0 w 901862"/>
              <a:gd name="connsiteY9" fmla="*/ 109063 h 326299"/>
              <a:gd name="connsiteX0" fmla="*/ 0 w 901862"/>
              <a:gd name="connsiteY0" fmla="*/ 109063 h 326299"/>
              <a:gd name="connsiteX1" fmla="*/ 55530 w 901862"/>
              <a:gd name="connsiteY1" fmla="*/ 0 h 326299"/>
              <a:gd name="connsiteX2" fmla="*/ 408216 w 901862"/>
              <a:gd name="connsiteY2" fmla="*/ 142707 h 326299"/>
              <a:gd name="connsiteX3" fmla="*/ 856799 w 901862"/>
              <a:gd name="connsiteY3" fmla="*/ 50453 h 326299"/>
              <a:gd name="connsiteX4" fmla="*/ 901862 w 901862"/>
              <a:gd name="connsiteY4" fmla="*/ 109063 h 326299"/>
              <a:gd name="connsiteX5" fmla="*/ 901862 w 901862"/>
              <a:gd name="connsiteY5" fmla="*/ 282851 h 326299"/>
              <a:gd name="connsiteX6" fmla="*/ 858414 w 901862"/>
              <a:gd name="connsiteY6" fmla="*/ 326299 h 326299"/>
              <a:gd name="connsiteX7" fmla="*/ 43448 w 901862"/>
              <a:gd name="connsiteY7" fmla="*/ 326299 h 326299"/>
              <a:gd name="connsiteX8" fmla="*/ 0 w 901862"/>
              <a:gd name="connsiteY8" fmla="*/ 282851 h 326299"/>
              <a:gd name="connsiteX9" fmla="*/ 0 w 901862"/>
              <a:gd name="connsiteY9" fmla="*/ 109063 h 326299"/>
              <a:gd name="connsiteX0" fmla="*/ 0 w 901862"/>
              <a:gd name="connsiteY0" fmla="*/ 109063 h 326299"/>
              <a:gd name="connsiteX1" fmla="*/ 55530 w 901862"/>
              <a:gd name="connsiteY1" fmla="*/ 0 h 326299"/>
              <a:gd name="connsiteX2" fmla="*/ 408216 w 901862"/>
              <a:gd name="connsiteY2" fmla="*/ 142707 h 326299"/>
              <a:gd name="connsiteX3" fmla="*/ 803023 w 901862"/>
              <a:gd name="connsiteY3" fmla="*/ 26637 h 326299"/>
              <a:gd name="connsiteX4" fmla="*/ 901862 w 901862"/>
              <a:gd name="connsiteY4" fmla="*/ 109063 h 326299"/>
              <a:gd name="connsiteX5" fmla="*/ 901862 w 901862"/>
              <a:gd name="connsiteY5" fmla="*/ 282851 h 326299"/>
              <a:gd name="connsiteX6" fmla="*/ 858414 w 901862"/>
              <a:gd name="connsiteY6" fmla="*/ 326299 h 326299"/>
              <a:gd name="connsiteX7" fmla="*/ 43448 w 901862"/>
              <a:gd name="connsiteY7" fmla="*/ 326299 h 326299"/>
              <a:gd name="connsiteX8" fmla="*/ 0 w 901862"/>
              <a:gd name="connsiteY8" fmla="*/ 282851 h 326299"/>
              <a:gd name="connsiteX9" fmla="*/ 0 w 901862"/>
              <a:gd name="connsiteY9" fmla="*/ 109063 h 326299"/>
              <a:gd name="connsiteX0" fmla="*/ 0 w 901862"/>
              <a:gd name="connsiteY0" fmla="*/ 109063 h 326299"/>
              <a:gd name="connsiteX1" fmla="*/ 55530 w 901862"/>
              <a:gd name="connsiteY1" fmla="*/ 0 h 326299"/>
              <a:gd name="connsiteX2" fmla="*/ 408216 w 901862"/>
              <a:gd name="connsiteY2" fmla="*/ 142707 h 326299"/>
              <a:gd name="connsiteX3" fmla="*/ 809712 w 901862"/>
              <a:gd name="connsiteY3" fmla="*/ 36769 h 326299"/>
              <a:gd name="connsiteX4" fmla="*/ 901862 w 901862"/>
              <a:gd name="connsiteY4" fmla="*/ 109063 h 326299"/>
              <a:gd name="connsiteX5" fmla="*/ 901862 w 901862"/>
              <a:gd name="connsiteY5" fmla="*/ 282851 h 326299"/>
              <a:gd name="connsiteX6" fmla="*/ 858414 w 901862"/>
              <a:gd name="connsiteY6" fmla="*/ 326299 h 326299"/>
              <a:gd name="connsiteX7" fmla="*/ 43448 w 901862"/>
              <a:gd name="connsiteY7" fmla="*/ 326299 h 326299"/>
              <a:gd name="connsiteX8" fmla="*/ 0 w 901862"/>
              <a:gd name="connsiteY8" fmla="*/ 282851 h 326299"/>
              <a:gd name="connsiteX9" fmla="*/ 0 w 901862"/>
              <a:gd name="connsiteY9" fmla="*/ 109063 h 326299"/>
              <a:gd name="connsiteX0" fmla="*/ 0 w 901862"/>
              <a:gd name="connsiteY0" fmla="*/ 109063 h 326299"/>
              <a:gd name="connsiteX1" fmla="*/ 55530 w 901862"/>
              <a:gd name="connsiteY1" fmla="*/ 0 h 326299"/>
              <a:gd name="connsiteX2" fmla="*/ 408216 w 901862"/>
              <a:gd name="connsiteY2" fmla="*/ 142707 h 326299"/>
              <a:gd name="connsiteX3" fmla="*/ 809712 w 901862"/>
              <a:gd name="connsiteY3" fmla="*/ 36769 h 326299"/>
              <a:gd name="connsiteX4" fmla="*/ 901862 w 901862"/>
              <a:gd name="connsiteY4" fmla="*/ 109063 h 326299"/>
              <a:gd name="connsiteX5" fmla="*/ 901862 w 901862"/>
              <a:gd name="connsiteY5" fmla="*/ 282851 h 326299"/>
              <a:gd name="connsiteX6" fmla="*/ 858414 w 901862"/>
              <a:gd name="connsiteY6" fmla="*/ 326299 h 326299"/>
              <a:gd name="connsiteX7" fmla="*/ 43448 w 901862"/>
              <a:gd name="connsiteY7" fmla="*/ 326299 h 326299"/>
              <a:gd name="connsiteX8" fmla="*/ 0 w 901862"/>
              <a:gd name="connsiteY8" fmla="*/ 282851 h 326299"/>
              <a:gd name="connsiteX9" fmla="*/ 0 w 901862"/>
              <a:gd name="connsiteY9" fmla="*/ 109063 h 326299"/>
              <a:gd name="connsiteX0" fmla="*/ 0 w 901862"/>
              <a:gd name="connsiteY0" fmla="*/ 109063 h 326299"/>
              <a:gd name="connsiteX1" fmla="*/ 55530 w 901862"/>
              <a:gd name="connsiteY1" fmla="*/ 0 h 326299"/>
              <a:gd name="connsiteX2" fmla="*/ 408216 w 901862"/>
              <a:gd name="connsiteY2" fmla="*/ 142707 h 326299"/>
              <a:gd name="connsiteX3" fmla="*/ 792935 w 901862"/>
              <a:gd name="connsiteY3" fmla="*/ 23223 h 326299"/>
              <a:gd name="connsiteX4" fmla="*/ 901862 w 901862"/>
              <a:gd name="connsiteY4" fmla="*/ 109063 h 326299"/>
              <a:gd name="connsiteX5" fmla="*/ 901862 w 901862"/>
              <a:gd name="connsiteY5" fmla="*/ 282851 h 326299"/>
              <a:gd name="connsiteX6" fmla="*/ 858414 w 901862"/>
              <a:gd name="connsiteY6" fmla="*/ 326299 h 326299"/>
              <a:gd name="connsiteX7" fmla="*/ 43448 w 901862"/>
              <a:gd name="connsiteY7" fmla="*/ 326299 h 326299"/>
              <a:gd name="connsiteX8" fmla="*/ 0 w 901862"/>
              <a:gd name="connsiteY8" fmla="*/ 282851 h 326299"/>
              <a:gd name="connsiteX9" fmla="*/ 0 w 901862"/>
              <a:gd name="connsiteY9" fmla="*/ 109063 h 326299"/>
              <a:gd name="connsiteX0" fmla="*/ 0 w 901862"/>
              <a:gd name="connsiteY0" fmla="*/ 109063 h 326299"/>
              <a:gd name="connsiteX1" fmla="*/ 55530 w 901862"/>
              <a:gd name="connsiteY1" fmla="*/ 0 h 326299"/>
              <a:gd name="connsiteX2" fmla="*/ 408216 w 901862"/>
              <a:gd name="connsiteY2" fmla="*/ 142707 h 326299"/>
              <a:gd name="connsiteX3" fmla="*/ 792935 w 901862"/>
              <a:gd name="connsiteY3" fmla="*/ 23223 h 326299"/>
              <a:gd name="connsiteX4" fmla="*/ 901862 w 901862"/>
              <a:gd name="connsiteY4" fmla="*/ 109063 h 326299"/>
              <a:gd name="connsiteX5" fmla="*/ 901862 w 901862"/>
              <a:gd name="connsiteY5" fmla="*/ 282851 h 326299"/>
              <a:gd name="connsiteX6" fmla="*/ 858414 w 901862"/>
              <a:gd name="connsiteY6" fmla="*/ 326299 h 326299"/>
              <a:gd name="connsiteX7" fmla="*/ 43448 w 901862"/>
              <a:gd name="connsiteY7" fmla="*/ 326299 h 326299"/>
              <a:gd name="connsiteX8" fmla="*/ 0 w 901862"/>
              <a:gd name="connsiteY8" fmla="*/ 282851 h 326299"/>
              <a:gd name="connsiteX9" fmla="*/ 0 w 901862"/>
              <a:gd name="connsiteY9" fmla="*/ 109063 h 326299"/>
              <a:gd name="connsiteX0" fmla="*/ 0 w 901862"/>
              <a:gd name="connsiteY0" fmla="*/ 156254 h 373490"/>
              <a:gd name="connsiteX1" fmla="*/ 45639 w 901862"/>
              <a:gd name="connsiteY1" fmla="*/ 0 h 373490"/>
              <a:gd name="connsiteX2" fmla="*/ 408216 w 901862"/>
              <a:gd name="connsiteY2" fmla="*/ 189898 h 373490"/>
              <a:gd name="connsiteX3" fmla="*/ 792935 w 901862"/>
              <a:gd name="connsiteY3" fmla="*/ 70414 h 373490"/>
              <a:gd name="connsiteX4" fmla="*/ 901862 w 901862"/>
              <a:gd name="connsiteY4" fmla="*/ 156254 h 373490"/>
              <a:gd name="connsiteX5" fmla="*/ 901862 w 901862"/>
              <a:gd name="connsiteY5" fmla="*/ 330042 h 373490"/>
              <a:gd name="connsiteX6" fmla="*/ 858414 w 901862"/>
              <a:gd name="connsiteY6" fmla="*/ 373490 h 373490"/>
              <a:gd name="connsiteX7" fmla="*/ 43448 w 901862"/>
              <a:gd name="connsiteY7" fmla="*/ 373490 h 373490"/>
              <a:gd name="connsiteX8" fmla="*/ 0 w 901862"/>
              <a:gd name="connsiteY8" fmla="*/ 330042 h 373490"/>
              <a:gd name="connsiteX9" fmla="*/ 0 w 901862"/>
              <a:gd name="connsiteY9" fmla="*/ 156254 h 373490"/>
              <a:gd name="connsiteX0" fmla="*/ 0 w 901862"/>
              <a:gd name="connsiteY0" fmla="*/ 156254 h 373784"/>
              <a:gd name="connsiteX1" fmla="*/ 45639 w 901862"/>
              <a:gd name="connsiteY1" fmla="*/ 0 h 373784"/>
              <a:gd name="connsiteX2" fmla="*/ 408216 w 901862"/>
              <a:gd name="connsiteY2" fmla="*/ 189898 h 373784"/>
              <a:gd name="connsiteX3" fmla="*/ 792935 w 901862"/>
              <a:gd name="connsiteY3" fmla="*/ 70414 h 373784"/>
              <a:gd name="connsiteX4" fmla="*/ 901862 w 901862"/>
              <a:gd name="connsiteY4" fmla="*/ 156254 h 373784"/>
              <a:gd name="connsiteX5" fmla="*/ 901862 w 901862"/>
              <a:gd name="connsiteY5" fmla="*/ 330042 h 373784"/>
              <a:gd name="connsiteX6" fmla="*/ 858414 w 901862"/>
              <a:gd name="connsiteY6" fmla="*/ 373490 h 373784"/>
              <a:gd name="connsiteX7" fmla="*/ 486526 w 901862"/>
              <a:gd name="connsiteY7" fmla="*/ 373784 h 373784"/>
              <a:gd name="connsiteX8" fmla="*/ 43448 w 901862"/>
              <a:gd name="connsiteY8" fmla="*/ 373490 h 373784"/>
              <a:gd name="connsiteX9" fmla="*/ 0 w 901862"/>
              <a:gd name="connsiteY9" fmla="*/ 330042 h 373784"/>
              <a:gd name="connsiteX10" fmla="*/ 0 w 901862"/>
              <a:gd name="connsiteY10" fmla="*/ 156254 h 373784"/>
              <a:gd name="connsiteX0" fmla="*/ 0 w 901862"/>
              <a:gd name="connsiteY0" fmla="*/ 156254 h 373490"/>
              <a:gd name="connsiteX1" fmla="*/ 45639 w 901862"/>
              <a:gd name="connsiteY1" fmla="*/ 0 h 373490"/>
              <a:gd name="connsiteX2" fmla="*/ 408216 w 901862"/>
              <a:gd name="connsiteY2" fmla="*/ 189898 h 373490"/>
              <a:gd name="connsiteX3" fmla="*/ 792935 w 901862"/>
              <a:gd name="connsiteY3" fmla="*/ 70414 h 373490"/>
              <a:gd name="connsiteX4" fmla="*/ 901862 w 901862"/>
              <a:gd name="connsiteY4" fmla="*/ 156254 h 373490"/>
              <a:gd name="connsiteX5" fmla="*/ 901862 w 901862"/>
              <a:gd name="connsiteY5" fmla="*/ 330042 h 373490"/>
              <a:gd name="connsiteX6" fmla="*/ 858414 w 901862"/>
              <a:gd name="connsiteY6" fmla="*/ 373490 h 373490"/>
              <a:gd name="connsiteX7" fmla="*/ 471864 w 901862"/>
              <a:gd name="connsiteY7" fmla="*/ 264269 h 373490"/>
              <a:gd name="connsiteX8" fmla="*/ 43448 w 901862"/>
              <a:gd name="connsiteY8" fmla="*/ 373490 h 373490"/>
              <a:gd name="connsiteX9" fmla="*/ 0 w 901862"/>
              <a:gd name="connsiteY9" fmla="*/ 330042 h 373490"/>
              <a:gd name="connsiteX10" fmla="*/ 0 w 901862"/>
              <a:gd name="connsiteY10" fmla="*/ 156254 h 373490"/>
              <a:gd name="connsiteX0" fmla="*/ 0 w 901862"/>
              <a:gd name="connsiteY0" fmla="*/ 156254 h 373490"/>
              <a:gd name="connsiteX1" fmla="*/ 45639 w 901862"/>
              <a:gd name="connsiteY1" fmla="*/ 0 h 373490"/>
              <a:gd name="connsiteX2" fmla="*/ 408216 w 901862"/>
              <a:gd name="connsiteY2" fmla="*/ 189898 h 373490"/>
              <a:gd name="connsiteX3" fmla="*/ 792935 w 901862"/>
              <a:gd name="connsiteY3" fmla="*/ 70414 h 373490"/>
              <a:gd name="connsiteX4" fmla="*/ 901862 w 901862"/>
              <a:gd name="connsiteY4" fmla="*/ 156254 h 373490"/>
              <a:gd name="connsiteX5" fmla="*/ 901862 w 901862"/>
              <a:gd name="connsiteY5" fmla="*/ 330042 h 373490"/>
              <a:gd name="connsiteX6" fmla="*/ 858414 w 901862"/>
              <a:gd name="connsiteY6" fmla="*/ 373490 h 373490"/>
              <a:gd name="connsiteX7" fmla="*/ 459752 w 901862"/>
              <a:gd name="connsiteY7" fmla="*/ 336619 h 373490"/>
              <a:gd name="connsiteX8" fmla="*/ 43448 w 901862"/>
              <a:gd name="connsiteY8" fmla="*/ 373490 h 373490"/>
              <a:gd name="connsiteX9" fmla="*/ 0 w 901862"/>
              <a:gd name="connsiteY9" fmla="*/ 330042 h 373490"/>
              <a:gd name="connsiteX10" fmla="*/ 0 w 901862"/>
              <a:gd name="connsiteY10" fmla="*/ 156254 h 373490"/>
              <a:gd name="connsiteX0" fmla="*/ 0 w 901862"/>
              <a:gd name="connsiteY0" fmla="*/ 156254 h 373507"/>
              <a:gd name="connsiteX1" fmla="*/ 45639 w 901862"/>
              <a:gd name="connsiteY1" fmla="*/ 0 h 373507"/>
              <a:gd name="connsiteX2" fmla="*/ 408216 w 901862"/>
              <a:gd name="connsiteY2" fmla="*/ 189898 h 373507"/>
              <a:gd name="connsiteX3" fmla="*/ 792935 w 901862"/>
              <a:gd name="connsiteY3" fmla="*/ 70414 h 373507"/>
              <a:gd name="connsiteX4" fmla="*/ 901862 w 901862"/>
              <a:gd name="connsiteY4" fmla="*/ 156254 h 373507"/>
              <a:gd name="connsiteX5" fmla="*/ 901862 w 901862"/>
              <a:gd name="connsiteY5" fmla="*/ 330042 h 373507"/>
              <a:gd name="connsiteX6" fmla="*/ 858414 w 901862"/>
              <a:gd name="connsiteY6" fmla="*/ 373490 h 373507"/>
              <a:gd name="connsiteX7" fmla="*/ 459752 w 901862"/>
              <a:gd name="connsiteY7" fmla="*/ 336619 h 373507"/>
              <a:gd name="connsiteX8" fmla="*/ 43448 w 901862"/>
              <a:gd name="connsiteY8" fmla="*/ 373490 h 373507"/>
              <a:gd name="connsiteX9" fmla="*/ 0 w 901862"/>
              <a:gd name="connsiteY9" fmla="*/ 330042 h 373507"/>
              <a:gd name="connsiteX10" fmla="*/ 0 w 901862"/>
              <a:gd name="connsiteY10" fmla="*/ 156254 h 373507"/>
              <a:gd name="connsiteX0" fmla="*/ 0 w 901862"/>
              <a:gd name="connsiteY0" fmla="*/ 156254 h 420677"/>
              <a:gd name="connsiteX1" fmla="*/ 45639 w 901862"/>
              <a:gd name="connsiteY1" fmla="*/ 0 h 420677"/>
              <a:gd name="connsiteX2" fmla="*/ 408216 w 901862"/>
              <a:gd name="connsiteY2" fmla="*/ 189898 h 420677"/>
              <a:gd name="connsiteX3" fmla="*/ 792935 w 901862"/>
              <a:gd name="connsiteY3" fmla="*/ 70414 h 420677"/>
              <a:gd name="connsiteX4" fmla="*/ 901862 w 901862"/>
              <a:gd name="connsiteY4" fmla="*/ 156254 h 420677"/>
              <a:gd name="connsiteX5" fmla="*/ 901862 w 901862"/>
              <a:gd name="connsiteY5" fmla="*/ 330042 h 420677"/>
              <a:gd name="connsiteX6" fmla="*/ 858414 w 901862"/>
              <a:gd name="connsiteY6" fmla="*/ 373490 h 420677"/>
              <a:gd name="connsiteX7" fmla="*/ 459752 w 901862"/>
              <a:gd name="connsiteY7" fmla="*/ 336619 h 420677"/>
              <a:gd name="connsiteX8" fmla="*/ 49971 w 901862"/>
              <a:gd name="connsiteY8" fmla="*/ 420666 h 420677"/>
              <a:gd name="connsiteX9" fmla="*/ 0 w 901862"/>
              <a:gd name="connsiteY9" fmla="*/ 330042 h 420677"/>
              <a:gd name="connsiteX10" fmla="*/ 0 w 901862"/>
              <a:gd name="connsiteY10" fmla="*/ 156254 h 420677"/>
              <a:gd name="connsiteX0" fmla="*/ 0 w 901862"/>
              <a:gd name="connsiteY0" fmla="*/ 156254 h 460941"/>
              <a:gd name="connsiteX1" fmla="*/ 45639 w 901862"/>
              <a:gd name="connsiteY1" fmla="*/ 0 h 460941"/>
              <a:gd name="connsiteX2" fmla="*/ 408216 w 901862"/>
              <a:gd name="connsiteY2" fmla="*/ 189898 h 460941"/>
              <a:gd name="connsiteX3" fmla="*/ 792935 w 901862"/>
              <a:gd name="connsiteY3" fmla="*/ 70414 h 460941"/>
              <a:gd name="connsiteX4" fmla="*/ 901862 w 901862"/>
              <a:gd name="connsiteY4" fmla="*/ 156254 h 460941"/>
              <a:gd name="connsiteX5" fmla="*/ 901862 w 901862"/>
              <a:gd name="connsiteY5" fmla="*/ 330042 h 460941"/>
              <a:gd name="connsiteX6" fmla="*/ 834446 w 901862"/>
              <a:gd name="connsiteY6" fmla="*/ 460941 h 460941"/>
              <a:gd name="connsiteX7" fmla="*/ 459752 w 901862"/>
              <a:gd name="connsiteY7" fmla="*/ 336619 h 460941"/>
              <a:gd name="connsiteX8" fmla="*/ 49971 w 901862"/>
              <a:gd name="connsiteY8" fmla="*/ 420666 h 460941"/>
              <a:gd name="connsiteX9" fmla="*/ 0 w 901862"/>
              <a:gd name="connsiteY9" fmla="*/ 330042 h 460941"/>
              <a:gd name="connsiteX10" fmla="*/ 0 w 901862"/>
              <a:gd name="connsiteY10" fmla="*/ 156254 h 460941"/>
              <a:gd name="connsiteX0" fmla="*/ 0 w 901862"/>
              <a:gd name="connsiteY0" fmla="*/ 156254 h 460941"/>
              <a:gd name="connsiteX1" fmla="*/ 45639 w 901862"/>
              <a:gd name="connsiteY1" fmla="*/ 0 h 460941"/>
              <a:gd name="connsiteX2" fmla="*/ 408216 w 901862"/>
              <a:gd name="connsiteY2" fmla="*/ 189898 h 460941"/>
              <a:gd name="connsiteX3" fmla="*/ 792935 w 901862"/>
              <a:gd name="connsiteY3" fmla="*/ 70414 h 460941"/>
              <a:gd name="connsiteX4" fmla="*/ 901862 w 901862"/>
              <a:gd name="connsiteY4" fmla="*/ 156254 h 460941"/>
              <a:gd name="connsiteX5" fmla="*/ 901862 w 901862"/>
              <a:gd name="connsiteY5" fmla="*/ 330042 h 460941"/>
              <a:gd name="connsiteX6" fmla="*/ 834446 w 901862"/>
              <a:gd name="connsiteY6" fmla="*/ 460941 h 460941"/>
              <a:gd name="connsiteX7" fmla="*/ 459752 w 901862"/>
              <a:gd name="connsiteY7" fmla="*/ 336619 h 460941"/>
              <a:gd name="connsiteX8" fmla="*/ 49971 w 901862"/>
              <a:gd name="connsiteY8" fmla="*/ 420666 h 460941"/>
              <a:gd name="connsiteX9" fmla="*/ 0 w 901862"/>
              <a:gd name="connsiteY9" fmla="*/ 330042 h 460941"/>
              <a:gd name="connsiteX10" fmla="*/ 0 w 901862"/>
              <a:gd name="connsiteY10" fmla="*/ 156254 h 460941"/>
              <a:gd name="connsiteX0" fmla="*/ 0 w 901862"/>
              <a:gd name="connsiteY0" fmla="*/ 156254 h 518129"/>
              <a:gd name="connsiteX1" fmla="*/ 45639 w 901862"/>
              <a:gd name="connsiteY1" fmla="*/ 0 h 518129"/>
              <a:gd name="connsiteX2" fmla="*/ 408216 w 901862"/>
              <a:gd name="connsiteY2" fmla="*/ 189898 h 518129"/>
              <a:gd name="connsiteX3" fmla="*/ 792935 w 901862"/>
              <a:gd name="connsiteY3" fmla="*/ 70414 h 518129"/>
              <a:gd name="connsiteX4" fmla="*/ 901862 w 901862"/>
              <a:gd name="connsiteY4" fmla="*/ 156254 h 518129"/>
              <a:gd name="connsiteX5" fmla="*/ 901862 w 901862"/>
              <a:gd name="connsiteY5" fmla="*/ 330042 h 518129"/>
              <a:gd name="connsiteX6" fmla="*/ 820718 w 901862"/>
              <a:gd name="connsiteY6" fmla="*/ 518129 h 518129"/>
              <a:gd name="connsiteX7" fmla="*/ 459752 w 901862"/>
              <a:gd name="connsiteY7" fmla="*/ 336619 h 518129"/>
              <a:gd name="connsiteX8" fmla="*/ 49971 w 901862"/>
              <a:gd name="connsiteY8" fmla="*/ 420666 h 518129"/>
              <a:gd name="connsiteX9" fmla="*/ 0 w 901862"/>
              <a:gd name="connsiteY9" fmla="*/ 330042 h 518129"/>
              <a:gd name="connsiteX10" fmla="*/ 0 w 901862"/>
              <a:gd name="connsiteY10" fmla="*/ 156254 h 518129"/>
              <a:gd name="connsiteX0" fmla="*/ 0 w 901862"/>
              <a:gd name="connsiteY0" fmla="*/ 156254 h 518129"/>
              <a:gd name="connsiteX1" fmla="*/ 45639 w 901862"/>
              <a:gd name="connsiteY1" fmla="*/ 0 h 518129"/>
              <a:gd name="connsiteX2" fmla="*/ 408216 w 901862"/>
              <a:gd name="connsiteY2" fmla="*/ 189898 h 518129"/>
              <a:gd name="connsiteX3" fmla="*/ 792935 w 901862"/>
              <a:gd name="connsiteY3" fmla="*/ 70414 h 518129"/>
              <a:gd name="connsiteX4" fmla="*/ 901862 w 901862"/>
              <a:gd name="connsiteY4" fmla="*/ 156254 h 518129"/>
              <a:gd name="connsiteX5" fmla="*/ 901862 w 901862"/>
              <a:gd name="connsiteY5" fmla="*/ 330042 h 518129"/>
              <a:gd name="connsiteX6" fmla="*/ 820718 w 901862"/>
              <a:gd name="connsiteY6" fmla="*/ 518129 h 518129"/>
              <a:gd name="connsiteX7" fmla="*/ 459752 w 901862"/>
              <a:gd name="connsiteY7" fmla="*/ 336619 h 518129"/>
              <a:gd name="connsiteX8" fmla="*/ 49971 w 901862"/>
              <a:gd name="connsiteY8" fmla="*/ 420666 h 518129"/>
              <a:gd name="connsiteX9" fmla="*/ 0 w 901862"/>
              <a:gd name="connsiteY9" fmla="*/ 330042 h 518129"/>
              <a:gd name="connsiteX10" fmla="*/ 0 w 901862"/>
              <a:gd name="connsiteY10" fmla="*/ 156254 h 518129"/>
              <a:gd name="connsiteX0" fmla="*/ 0 w 901862"/>
              <a:gd name="connsiteY0" fmla="*/ 156254 h 518129"/>
              <a:gd name="connsiteX1" fmla="*/ 45639 w 901862"/>
              <a:gd name="connsiteY1" fmla="*/ 0 h 518129"/>
              <a:gd name="connsiteX2" fmla="*/ 408216 w 901862"/>
              <a:gd name="connsiteY2" fmla="*/ 189898 h 518129"/>
              <a:gd name="connsiteX3" fmla="*/ 792935 w 901862"/>
              <a:gd name="connsiteY3" fmla="*/ 70414 h 518129"/>
              <a:gd name="connsiteX4" fmla="*/ 901862 w 901862"/>
              <a:gd name="connsiteY4" fmla="*/ 156254 h 518129"/>
              <a:gd name="connsiteX5" fmla="*/ 901862 w 901862"/>
              <a:gd name="connsiteY5" fmla="*/ 330042 h 518129"/>
              <a:gd name="connsiteX6" fmla="*/ 820718 w 901862"/>
              <a:gd name="connsiteY6" fmla="*/ 518129 h 518129"/>
              <a:gd name="connsiteX7" fmla="*/ 449618 w 901862"/>
              <a:gd name="connsiteY7" fmla="*/ 343309 h 518129"/>
              <a:gd name="connsiteX8" fmla="*/ 49971 w 901862"/>
              <a:gd name="connsiteY8" fmla="*/ 420666 h 518129"/>
              <a:gd name="connsiteX9" fmla="*/ 0 w 901862"/>
              <a:gd name="connsiteY9" fmla="*/ 330042 h 518129"/>
              <a:gd name="connsiteX10" fmla="*/ 0 w 901862"/>
              <a:gd name="connsiteY10" fmla="*/ 156254 h 518129"/>
              <a:gd name="connsiteX0" fmla="*/ 0 w 901862"/>
              <a:gd name="connsiteY0" fmla="*/ 156254 h 518129"/>
              <a:gd name="connsiteX1" fmla="*/ 45639 w 901862"/>
              <a:gd name="connsiteY1" fmla="*/ 0 h 518129"/>
              <a:gd name="connsiteX2" fmla="*/ 408216 w 901862"/>
              <a:gd name="connsiteY2" fmla="*/ 189898 h 518129"/>
              <a:gd name="connsiteX3" fmla="*/ 792935 w 901862"/>
              <a:gd name="connsiteY3" fmla="*/ 70414 h 518129"/>
              <a:gd name="connsiteX4" fmla="*/ 901862 w 901862"/>
              <a:gd name="connsiteY4" fmla="*/ 156254 h 518129"/>
              <a:gd name="connsiteX5" fmla="*/ 901862 w 901862"/>
              <a:gd name="connsiteY5" fmla="*/ 330042 h 518129"/>
              <a:gd name="connsiteX6" fmla="*/ 820718 w 901862"/>
              <a:gd name="connsiteY6" fmla="*/ 518129 h 518129"/>
              <a:gd name="connsiteX7" fmla="*/ 449618 w 901862"/>
              <a:gd name="connsiteY7" fmla="*/ 343309 h 518129"/>
              <a:gd name="connsiteX8" fmla="*/ 53233 w 901862"/>
              <a:gd name="connsiteY8" fmla="*/ 444254 h 518129"/>
              <a:gd name="connsiteX9" fmla="*/ 0 w 901862"/>
              <a:gd name="connsiteY9" fmla="*/ 330042 h 518129"/>
              <a:gd name="connsiteX10" fmla="*/ 0 w 901862"/>
              <a:gd name="connsiteY10" fmla="*/ 156254 h 518129"/>
              <a:gd name="connsiteX0" fmla="*/ 0 w 901862"/>
              <a:gd name="connsiteY0" fmla="*/ 156254 h 518129"/>
              <a:gd name="connsiteX1" fmla="*/ 45639 w 901862"/>
              <a:gd name="connsiteY1" fmla="*/ 0 h 518129"/>
              <a:gd name="connsiteX2" fmla="*/ 408216 w 901862"/>
              <a:gd name="connsiteY2" fmla="*/ 189898 h 518129"/>
              <a:gd name="connsiteX3" fmla="*/ 792935 w 901862"/>
              <a:gd name="connsiteY3" fmla="*/ 70414 h 518129"/>
              <a:gd name="connsiteX4" fmla="*/ 901862 w 901862"/>
              <a:gd name="connsiteY4" fmla="*/ 156254 h 518129"/>
              <a:gd name="connsiteX5" fmla="*/ 901862 w 901862"/>
              <a:gd name="connsiteY5" fmla="*/ 330042 h 518129"/>
              <a:gd name="connsiteX6" fmla="*/ 820718 w 901862"/>
              <a:gd name="connsiteY6" fmla="*/ 518129 h 518129"/>
              <a:gd name="connsiteX7" fmla="*/ 449618 w 901862"/>
              <a:gd name="connsiteY7" fmla="*/ 343309 h 518129"/>
              <a:gd name="connsiteX8" fmla="*/ 53233 w 901862"/>
              <a:gd name="connsiteY8" fmla="*/ 444254 h 518129"/>
              <a:gd name="connsiteX9" fmla="*/ 0 w 901862"/>
              <a:gd name="connsiteY9" fmla="*/ 330042 h 518129"/>
              <a:gd name="connsiteX10" fmla="*/ 0 w 901862"/>
              <a:gd name="connsiteY10" fmla="*/ 156254 h 518129"/>
              <a:gd name="connsiteX0" fmla="*/ 0 w 901862"/>
              <a:gd name="connsiteY0" fmla="*/ 156254 h 518129"/>
              <a:gd name="connsiteX1" fmla="*/ 45639 w 901862"/>
              <a:gd name="connsiteY1" fmla="*/ 0 h 518129"/>
              <a:gd name="connsiteX2" fmla="*/ 408216 w 901862"/>
              <a:gd name="connsiteY2" fmla="*/ 189898 h 518129"/>
              <a:gd name="connsiteX3" fmla="*/ 792935 w 901862"/>
              <a:gd name="connsiteY3" fmla="*/ 70414 h 518129"/>
              <a:gd name="connsiteX4" fmla="*/ 901862 w 901862"/>
              <a:gd name="connsiteY4" fmla="*/ 156254 h 518129"/>
              <a:gd name="connsiteX5" fmla="*/ 901862 w 901862"/>
              <a:gd name="connsiteY5" fmla="*/ 330042 h 518129"/>
              <a:gd name="connsiteX6" fmla="*/ 820718 w 901862"/>
              <a:gd name="connsiteY6" fmla="*/ 518129 h 518129"/>
              <a:gd name="connsiteX7" fmla="*/ 449618 w 901862"/>
              <a:gd name="connsiteY7" fmla="*/ 343309 h 518129"/>
              <a:gd name="connsiteX8" fmla="*/ 53233 w 901862"/>
              <a:gd name="connsiteY8" fmla="*/ 444254 h 518129"/>
              <a:gd name="connsiteX9" fmla="*/ 0 w 901862"/>
              <a:gd name="connsiteY9" fmla="*/ 330042 h 518129"/>
              <a:gd name="connsiteX10" fmla="*/ 0 w 901862"/>
              <a:gd name="connsiteY10" fmla="*/ 156254 h 518129"/>
              <a:gd name="connsiteX0" fmla="*/ 0 w 901862"/>
              <a:gd name="connsiteY0" fmla="*/ 156254 h 518129"/>
              <a:gd name="connsiteX1" fmla="*/ 45639 w 901862"/>
              <a:gd name="connsiteY1" fmla="*/ 0 h 518129"/>
              <a:gd name="connsiteX2" fmla="*/ 408216 w 901862"/>
              <a:gd name="connsiteY2" fmla="*/ 189898 h 518129"/>
              <a:gd name="connsiteX3" fmla="*/ 792935 w 901862"/>
              <a:gd name="connsiteY3" fmla="*/ 70414 h 518129"/>
              <a:gd name="connsiteX4" fmla="*/ 901862 w 901862"/>
              <a:gd name="connsiteY4" fmla="*/ 156254 h 518129"/>
              <a:gd name="connsiteX5" fmla="*/ 901862 w 901862"/>
              <a:gd name="connsiteY5" fmla="*/ 330042 h 518129"/>
              <a:gd name="connsiteX6" fmla="*/ 820718 w 901862"/>
              <a:gd name="connsiteY6" fmla="*/ 518129 h 518129"/>
              <a:gd name="connsiteX7" fmla="*/ 449618 w 901862"/>
              <a:gd name="connsiteY7" fmla="*/ 343309 h 518129"/>
              <a:gd name="connsiteX8" fmla="*/ 53233 w 901862"/>
              <a:gd name="connsiteY8" fmla="*/ 444254 h 518129"/>
              <a:gd name="connsiteX9" fmla="*/ 0 w 901862"/>
              <a:gd name="connsiteY9" fmla="*/ 330042 h 518129"/>
              <a:gd name="connsiteX10" fmla="*/ 0 w 901862"/>
              <a:gd name="connsiteY10" fmla="*/ 156254 h 518129"/>
              <a:gd name="connsiteX0" fmla="*/ 0 w 901862"/>
              <a:gd name="connsiteY0" fmla="*/ 156254 h 518129"/>
              <a:gd name="connsiteX1" fmla="*/ 45639 w 901862"/>
              <a:gd name="connsiteY1" fmla="*/ 0 h 518129"/>
              <a:gd name="connsiteX2" fmla="*/ 408216 w 901862"/>
              <a:gd name="connsiteY2" fmla="*/ 189898 h 518129"/>
              <a:gd name="connsiteX3" fmla="*/ 792935 w 901862"/>
              <a:gd name="connsiteY3" fmla="*/ 70414 h 518129"/>
              <a:gd name="connsiteX4" fmla="*/ 901862 w 901862"/>
              <a:gd name="connsiteY4" fmla="*/ 156254 h 518129"/>
              <a:gd name="connsiteX5" fmla="*/ 901862 w 901862"/>
              <a:gd name="connsiteY5" fmla="*/ 330042 h 518129"/>
              <a:gd name="connsiteX6" fmla="*/ 820718 w 901862"/>
              <a:gd name="connsiteY6" fmla="*/ 518129 h 518129"/>
              <a:gd name="connsiteX7" fmla="*/ 449618 w 901862"/>
              <a:gd name="connsiteY7" fmla="*/ 343309 h 518129"/>
              <a:gd name="connsiteX8" fmla="*/ 53233 w 901862"/>
              <a:gd name="connsiteY8" fmla="*/ 444254 h 518129"/>
              <a:gd name="connsiteX9" fmla="*/ 0 w 901862"/>
              <a:gd name="connsiteY9" fmla="*/ 330042 h 518129"/>
              <a:gd name="connsiteX10" fmla="*/ 0 w 901862"/>
              <a:gd name="connsiteY10" fmla="*/ 156254 h 518129"/>
              <a:gd name="connsiteX0" fmla="*/ 0 w 901862"/>
              <a:gd name="connsiteY0" fmla="*/ 171490 h 533365"/>
              <a:gd name="connsiteX1" fmla="*/ 27185 w 901862"/>
              <a:gd name="connsiteY1" fmla="*/ 0 h 533365"/>
              <a:gd name="connsiteX2" fmla="*/ 408216 w 901862"/>
              <a:gd name="connsiteY2" fmla="*/ 205134 h 533365"/>
              <a:gd name="connsiteX3" fmla="*/ 792935 w 901862"/>
              <a:gd name="connsiteY3" fmla="*/ 85650 h 533365"/>
              <a:gd name="connsiteX4" fmla="*/ 901862 w 901862"/>
              <a:gd name="connsiteY4" fmla="*/ 171490 h 533365"/>
              <a:gd name="connsiteX5" fmla="*/ 901862 w 901862"/>
              <a:gd name="connsiteY5" fmla="*/ 345278 h 533365"/>
              <a:gd name="connsiteX6" fmla="*/ 820718 w 901862"/>
              <a:gd name="connsiteY6" fmla="*/ 533365 h 533365"/>
              <a:gd name="connsiteX7" fmla="*/ 449618 w 901862"/>
              <a:gd name="connsiteY7" fmla="*/ 358545 h 533365"/>
              <a:gd name="connsiteX8" fmla="*/ 53233 w 901862"/>
              <a:gd name="connsiteY8" fmla="*/ 459490 h 533365"/>
              <a:gd name="connsiteX9" fmla="*/ 0 w 901862"/>
              <a:gd name="connsiteY9" fmla="*/ 345278 h 533365"/>
              <a:gd name="connsiteX10" fmla="*/ 0 w 901862"/>
              <a:gd name="connsiteY10" fmla="*/ 171490 h 5333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01862" h="533365">
                <a:moveTo>
                  <a:pt x="0" y="171490"/>
                </a:moveTo>
                <a:cubicBezTo>
                  <a:pt x="0" y="147494"/>
                  <a:pt x="3189" y="0"/>
                  <a:pt x="27185" y="0"/>
                </a:cubicBezTo>
                <a:cubicBezTo>
                  <a:pt x="108606" y="96799"/>
                  <a:pt x="280591" y="190859"/>
                  <a:pt x="408216" y="205134"/>
                </a:cubicBezTo>
                <a:cubicBezTo>
                  <a:pt x="535841" y="219409"/>
                  <a:pt x="638523" y="203937"/>
                  <a:pt x="792935" y="85650"/>
                </a:cubicBezTo>
                <a:cubicBezTo>
                  <a:pt x="816931" y="85650"/>
                  <a:pt x="901862" y="147494"/>
                  <a:pt x="901862" y="171490"/>
                </a:cubicBezTo>
                <a:lnTo>
                  <a:pt x="901862" y="345278"/>
                </a:lnTo>
                <a:cubicBezTo>
                  <a:pt x="901862" y="369274"/>
                  <a:pt x="844714" y="533365"/>
                  <a:pt x="820718" y="533365"/>
                </a:cubicBezTo>
                <a:cubicBezTo>
                  <a:pt x="658038" y="406441"/>
                  <a:pt x="577532" y="370857"/>
                  <a:pt x="449618" y="358545"/>
                </a:cubicBezTo>
                <a:cubicBezTo>
                  <a:pt x="321704" y="346233"/>
                  <a:pt x="129858" y="460586"/>
                  <a:pt x="53233" y="459490"/>
                </a:cubicBezTo>
                <a:cubicBezTo>
                  <a:pt x="29237" y="459490"/>
                  <a:pt x="0" y="369274"/>
                  <a:pt x="0" y="345278"/>
                </a:cubicBezTo>
                <a:lnTo>
                  <a:pt x="0" y="171490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6" tIns="34289" rIns="68576" bIns="34289" anchor="ctr"/>
          <a:lstStyle/>
          <a:p>
            <a:pPr algn="ctr"/>
            <a:endParaRPr lang="zh-CN" altLang="en-US" dirty="0">
              <a:solidFill>
                <a:prstClr val="white"/>
              </a:solidFill>
              <a:ea typeface="微软雅黑" panose="020B0503020204020204" pitchFamily="34" charset="-122"/>
            </a:endParaRPr>
          </a:p>
        </p:txBody>
      </p:sp>
      <p:sp>
        <p:nvSpPr>
          <p:cNvPr id="26" name="圆角矩形 17"/>
          <p:cNvSpPr/>
          <p:nvPr/>
        </p:nvSpPr>
        <p:spPr>
          <a:xfrm rot="2188039">
            <a:off x="7070088" y="3198298"/>
            <a:ext cx="821432" cy="402069"/>
          </a:xfrm>
          <a:custGeom>
            <a:avLst/>
            <a:gdLst>
              <a:gd name="connsiteX0" fmla="*/ 0 w 901862"/>
              <a:gd name="connsiteY0" fmla="*/ 43448 h 260684"/>
              <a:gd name="connsiteX1" fmla="*/ 43448 w 901862"/>
              <a:gd name="connsiteY1" fmla="*/ 0 h 260684"/>
              <a:gd name="connsiteX2" fmla="*/ 858414 w 901862"/>
              <a:gd name="connsiteY2" fmla="*/ 0 h 260684"/>
              <a:gd name="connsiteX3" fmla="*/ 901862 w 901862"/>
              <a:gd name="connsiteY3" fmla="*/ 43448 h 260684"/>
              <a:gd name="connsiteX4" fmla="*/ 901862 w 901862"/>
              <a:gd name="connsiteY4" fmla="*/ 217236 h 260684"/>
              <a:gd name="connsiteX5" fmla="*/ 858414 w 901862"/>
              <a:gd name="connsiteY5" fmla="*/ 260684 h 260684"/>
              <a:gd name="connsiteX6" fmla="*/ 43448 w 901862"/>
              <a:gd name="connsiteY6" fmla="*/ 260684 h 260684"/>
              <a:gd name="connsiteX7" fmla="*/ 0 w 901862"/>
              <a:gd name="connsiteY7" fmla="*/ 217236 h 260684"/>
              <a:gd name="connsiteX8" fmla="*/ 0 w 901862"/>
              <a:gd name="connsiteY8" fmla="*/ 43448 h 260684"/>
              <a:gd name="connsiteX0" fmla="*/ 0 w 901862"/>
              <a:gd name="connsiteY0" fmla="*/ 43539 h 260775"/>
              <a:gd name="connsiteX1" fmla="*/ 43448 w 901862"/>
              <a:gd name="connsiteY1" fmla="*/ 91 h 260775"/>
              <a:gd name="connsiteX2" fmla="*/ 469179 w 901862"/>
              <a:gd name="connsiteY2" fmla="*/ 0 h 260775"/>
              <a:gd name="connsiteX3" fmla="*/ 858414 w 901862"/>
              <a:gd name="connsiteY3" fmla="*/ 91 h 260775"/>
              <a:gd name="connsiteX4" fmla="*/ 901862 w 901862"/>
              <a:gd name="connsiteY4" fmla="*/ 43539 h 260775"/>
              <a:gd name="connsiteX5" fmla="*/ 901862 w 901862"/>
              <a:gd name="connsiteY5" fmla="*/ 217327 h 260775"/>
              <a:gd name="connsiteX6" fmla="*/ 858414 w 901862"/>
              <a:gd name="connsiteY6" fmla="*/ 260775 h 260775"/>
              <a:gd name="connsiteX7" fmla="*/ 43448 w 901862"/>
              <a:gd name="connsiteY7" fmla="*/ 260775 h 260775"/>
              <a:gd name="connsiteX8" fmla="*/ 0 w 901862"/>
              <a:gd name="connsiteY8" fmla="*/ 217327 h 260775"/>
              <a:gd name="connsiteX9" fmla="*/ 0 w 901862"/>
              <a:gd name="connsiteY9" fmla="*/ 43539 h 260775"/>
              <a:gd name="connsiteX0" fmla="*/ 0 w 901862"/>
              <a:gd name="connsiteY0" fmla="*/ 43448 h 260684"/>
              <a:gd name="connsiteX1" fmla="*/ 43448 w 901862"/>
              <a:gd name="connsiteY1" fmla="*/ 0 h 260684"/>
              <a:gd name="connsiteX2" fmla="*/ 441588 w 901862"/>
              <a:gd name="connsiteY2" fmla="*/ 144593 h 260684"/>
              <a:gd name="connsiteX3" fmla="*/ 858414 w 901862"/>
              <a:gd name="connsiteY3" fmla="*/ 0 h 260684"/>
              <a:gd name="connsiteX4" fmla="*/ 901862 w 901862"/>
              <a:gd name="connsiteY4" fmla="*/ 43448 h 260684"/>
              <a:gd name="connsiteX5" fmla="*/ 901862 w 901862"/>
              <a:gd name="connsiteY5" fmla="*/ 217236 h 260684"/>
              <a:gd name="connsiteX6" fmla="*/ 858414 w 901862"/>
              <a:gd name="connsiteY6" fmla="*/ 260684 h 260684"/>
              <a:gd name="connsiteX7" fmla="*/ 43448 w 901862"/>
              <a:gd name="connsiteY7" fmla="*/ 260684 h 260684"/>
              <a:gd name="connsiteX8" fmla="*/ 0 w 901862"/>
              <a:gd name="connsiteY8" fmla="*/ 217236 h 260684"/>
              <a:gd name="connsiteX9" fmla="*/ 0 w 901862"/>
              <a:gd name="connsiteY9" fmla="*/ 43448 h 260684"/>
              <a:gd name="connsiteX0" fmla="*/ 0 w 901862"/>
              <a:gd name="connsiteY0" fmla="*/ 43448 h 260684"/>
              <a:gd name="connsiteX1" fmla="*/ 43448 w 901862"/>
              <a:gd name="connsiteY1" fmla="*/ 0 h 260684"/>
              <a:gd name="connsiteX2" fmla="*/ 446920 w 901862"/>
              <a:gd name="connsiteY2" fmla="*/ 82317 h 260684"/>
              <a:gd name="connsiteX3" fmla="*/ 858414 w 901862"/>
              <a:gd name="connsiteY3" fmla="*/ 0 h 260684"/>
              <a:gd name="connsiteX4" fmla="*/ 901862 w 901862"/>
              <a:gd name="connsiteY4" fmla="*/ 43448 h 260684"/>
              <a:gd name="connsiteX5" fmla="*/ 901862 w 901862"/>
              <a:gd name="connsiteY5" fmla="*/ 217236 h 260684"/>
              <a:gd name="connsiteX6" fmla="*/ 858414 w 901862"/>
              <a:gd name="connsiteY6" fmla="*/ 260684 h 260684"/>
              <a:gd name="connsiteX7" fmla="*/ 43448 w 901862"/>
              <a:gd name="connsiteY7" fmla="*/ 260684 h 260684"/>
              <a:gd name="connsiteX8" fmla="*/ 0 w 901862"/>
              <a:gd name="connsiteY8" fmla="*/ 217236 h 260684"/>
              <a:gd name="connsiteX9" fmla="*/ 0 w 901862"/>
              <a:gd name="connsiteY9" fmla="*/ 43448 h 260684"/>
              <a:gd name="connsiteX0" fmla="*/ 0 w 901862"/>
              <a:gd name="connsiteY0" fmla="*/ 43448 h 260684"/>
              <a:gd name="connsiteX1" fmla="*/ 43448 w 901862"/>
              <a:gd name="connsiteY1" fmla="*/ 0 h 260684"/>
              <a:gd name="connsiteX2" fmla="*/ 446920 w 901862"/>
              <a:gd name="connsiteY2" fmla="*/ 82317 h 260684"/>
              <a:gd name="connsiteX3" fmla="*/ 858414 w 901862"/>
              <a:gd name="connsiteY3" fmla="*/ 0 h 260684"/>
              <a:gd name="connsiteX4" fmla="*/ 901862 w 901862"/>
              <a:gd name="connsiteY4" fmla="*/ 43448 h 260684"/>
              <a:gd name="connsiteX5" fmla="*/ 901862 w 901862"/>
              <a:gd name="connsiteY5" fmla="*/ 217236 h 260684"/>
              <a:gd name="connsiteX6" fmla="*/ 858414 w 901862"/>
              <a:gd name="connsiteY6" fmla="*/ 260684 h 260684"/>
              <a:gd name="connsiteX7" fmla="*/ 43448 w 901862"/>
              <a:gd name="connsiteY7" fmla="*/ 260684 h 260684"/>
              <a:gd name="connsiteX8" fmla="*/ 0 w 901862"/>
              <a:gd name="connsiteY8" fmla="*/ 217236 h 260684"/>
              <a:gd name="connsiteX9" fmla="*/ 0 w 901862"/>
              <a:gd name="connsiteY9" fmla="*/ 43448 h 260684"/>
              <a:gd name="connsiteX0" fmla="*/ 0 w 901862"/>
              <a:gd name="connsiteY0" fmla="*/ 43448 h 260684"/>
              <a:gd name="connsiteX1" fmla="*/ 43448 w 901862"/>
              <a:gd name="connsiteY1" fmla="*/ 0 h 260684"/>
              <a:gd name="connsiteX2" fmla="*/ 446920 w 901862"/>
              <a:gd name="connsiteY2" fmla="*/ 82317 h 260684"/>
              <a:gd name="connsiteX3" fmla="*/ 858414 w 901862"/>
              <a:gd name="connsiteY3" fmla="*/ 0 h 260684"/>
              <a:gd name="connsiteX4" fmla="*/ 901862 w 901862"/>
              <a:gd name="connsiteY4" fmla="*/ 43448 h 260684"/>
              <a:gd name="connsiteX5" fmla="*/ 901862 w 901862"/>
              <a:gd name="connsiteY5" fmla="*/ 217236 h 260684"/>
              <a:gd name="connsiteX6" fmla="*/ 858414 w 901862"/>
              <a:gd name="connsiteY6" fmla="*/ 260684 h 260684"/>
              <a:gd name="connsiteX7" fmla="*/ 43448 w 901862"/>
              <a:gd name="connsiteY7" fmla="*/ 260684 h 260684"/>
              <a:gd name="connsiteX8" fmla="*/ 0 w 901862"/>
              <a:gd name="connsiteY8" fmla="*/ 217236 h 260684"/>
              <a:gd name="connsiteX9" fmla="*/ 0 w 901862"/>
              <a:gd name="connsiteY9" fmla="*/ 43448 h 260684"/>
              <a:gd name="connsiteX0" fmla="*/ 0 w 901862"/>
              <a:gd name="connsiteY0" fmla="*/ 90518 h 307754"/>
              <a:gd name="connsiteX1" fmla="*/ 60498 w 901862"/>
              <a:gd name="connsiteY1" fmla="*/ 0 h 307754"/>
              <a:gd name="connsiteX2" fmla="*/ 446920 w 901862"/>
              <a:gd name="connsiteY2" fmla="*/ 129387 h 307754"/>
              <a:gd name="connsiteX3" fmla="*/ 858414 w 901862"/>
              <a:gd name="connsiteY3" fmla="*/ 47070 h 307754"/>
              <a:gd name="connsiteX4" fmla="*/ 901862 w 901862"/>
              <a:gd name="connsiteY4" fmla="*/ 90518 h 307754"/>
              <a:gd name="connsiteX5" fmla="*/ 901862 w 901862"/>
              <a:gd name="connsiteY5" fmla="*/ 264306 h 307754"/>
              <a:gd name="connsiteX6" fmla="*/ 858414 w 901862"/>
              <a:gd name="connsiteY6" fmla="*/ 307754 h 307754"/>
              <a:gd name="connsiteX7" fmla="*/ 43448 w 901862"/>
              <a:gd name="connsiteY7" fmla="*/ 307754 h 307754"/>
              <a:gd name="connsiteX8" fmla="*/ 0 w 901862"/>
              <a:gd name="connsiteY8" fmla="*/ 264306 h 307754"/>
              <a:gd name="connsiteX9" fmla="*/ 0 w 901862"/>
              <a:gd name="connsiteY9" fmla="*/ 90518 h 307754"/>
              <a:gd name="connsiteX0" fmla="*/ 0 w 901862"/>
              <a:gd name="connsiteY0" fmla="*/ 90518 h 307754"/>
              <a:gd name="connsiteX1" fmla="*/ 60498 w 901862"/>
              <a:gd name="connsiteY1" fmla="*/ 0 h 307754"/>
              <a:gd name="connsiteX2" fmla="*/ 446920 w 901862"/>
              <a:gd name="connsiteY2" fmla="*/ 129387 h 307754"/>
              <a:gd name="connsiteX3" fmla="*/ 858414 w 901862"/>
              <a:gd name="connsiteY3" fmla="*/ 47070 h 307754"/>
              <a:gd name="connsiteX4" fmla="*/ 901862 w 901862"/>
              <a:gd name="connsiteY4" fmla="*/ 90518 h 307754"/>
              <a:gd name="connsiteX5" fmla="*/ 901862 w 901862"/>
              <a:gd name="connsiteY5" fmla="*/ 264306 h 307754"/>
              <a:gd name="connsiteX6" fmla="*/ 858414 w 901862"/>
              <a:gd name="connsiteY6" fmla="*/ 307754 h 307754"/>
              <a:gd name="connsiteX7" fmla="*/ 43448 w 901862"/>
              <a:gd name="connsiteY7" fmla="*/ 307754 h 307754"/>
              <a:gd name="connsiteX8" fmla="*/ 0 w 901862"/>
              <a:gd name="connsiteY8" fmla="*/ 264306 h 307754"/>
              <a:gd name="connsiteX9" fmla="*/ 0 w 901862"/>
              <a:gd name="connsiteY9" fmla="*/ 90518 h 307754"/>
              <a:gd name="connsiteX0" fmla="*/ 0 w 901862"/>
              <a:gd name="connsiteY0" fmla="*/ 90518 h 307754"/>
              <a:gd name="connsiteX1" fmla="*/ 60498 w 901862"/>
              <a:gd name="connsiteY1" fmla="*/ 0 h 307754"/>
              <a:gd name="connsiteX2" fmla="*/ 446920 w 901862"/>
              <a:gd name="connsiteY2" fmla="*/ 129387 h 307754"/>
              <a:gd name="connsiteX3" fmla="*/ 858414 w 901862"/>
              <a:gd name="connsiteY3" fmla="*/ 47070 h 307754"/>
              <a:gd name="connsiteX4" fmla="*/ 901862 w 901862"/>
              <a:gd name="connsiteY4" fmla="*/ 90518 h 307754"/>
              <a:gd name="connsiteX5" fmla="*/ 901862 w 901862"/>
              <a:gd name="connsiteY5" fmla="*/ 264306 h 307754"/>
              <a:gd name="connsiteX6" fmla="*/ 858414 w 901862"/>
              <a:gd name="connsiteY6" fmla="*/ 307754 h 307754"/>
              <a:gd name="connsiteX7" fmla="*/ 43448 w 901862"/>
              <a:gd name="connsiteY7" fmla="*/ 307754 h 307754"/>
              <a:gd name="connsiteX8" fmla="*/ 0 w 901862"/>
              <a:gd name="connsiteY8" fmla="*/ 264306 h 307754"/>
              <a:gd name="connsiteX9" fmla="*/ 0 w 901862"/>
              <a:gd name="connsiteY9" fmla="*/ 90518 h 307754"/>
              <a:gd name="connsiteX0" fmla="*/ 0 w 901862"/>
              <a:gd name="connsiteY0" fmla="*/ 109063 h 326299"/>
              <a:gd name="connsiteX1" fmla="*/ 55530 w 901862"/>
              <a:gd name="connsiteY1" fmla="*/ 0 h 326299"/>
              <a:gd name="connsiteX2" fmla="*/ 446920 w 901862"/>
              <a:gd name="connsiteY2" fmla="*/ 147932 h 326299"/>
              <a:gd name="connsiteX3" fmla="*/ 858414 w 901862"/>
              <a:gd name="connsiteY3" fmla="*/ 65615 h 326299"/>
              <a:gd name="connsiteX4" fmla="*/ 901862 w 901862"/>
              <a:gd name="connsiteY4" fmla="*/ 109063 h 326299"/>
              <a:gd name="connsiteX5" fmla="*/ 901862 w 901862"/>
              <a:gd name="connsiteY5" fmla="*/ 282851 h 326299"/>
              <a:gd name="connsiteX6" fmla="*/ 858414 w 901862"/>
              <a:gd name="connsiteY6" fmla="*/ 326299 h 326299"/>
              <a:gd name="connsiteX7" fmla="*/ 43448 w 901862"/>
              <a:gd name="connsiteY7" fmla="*/ 326299 h 326299"/>
              <a:gd name="connsiteX8" fmla="*/ 0 w 901862"/>
              <a:gd name="connsiteY8" fmla="*/ 282851 h 326299"/>
              <a:gd name="connsiteX9" fmla="*/ 0 w 901862"/>
              <a:gd name="connsiteY9" fmla="*/ 109063 h 326299"/>
              <a:gd name="connsiteX0" fmla="*/ 0 w 901862"/>
              <a:gd name="connsiteY0" fmla="*/ 109063 h 326299"/>
              <a:gd name="connsiteX1" fmla="*/ 55530 w 901862"/>
              <a:gd name="connsiteY1" fmla="*/ 0 h 326299"/>
              <a:gd name="connsiteX2" fmla="*/ 446920 w 901862"/>
              <a:gd name="connsiteY2" fmla="*/ 147932 h 326299"/>
              <a:gd name="connsiteX3" fmla="*/ 858414 w 901862"/>
              <a:gd name="connsiteY3" fmla="*/ 65615 h 326299"/>
              <a:gd name="connsiteX4" fmla="*/ 901862 w 901862"/>
              <a:gd name="connsiteY4" fmla="*/ 109063 h 326299"/>
              <a:gd name="connsiteX5" fmla="*/ 901862 w 901862"/>
              <a:gd name="connsiteY5" fmla="*/ 282851 h 326299"/>
              <a:gd name="connsiteX6" fmla="*/ 858414 w 901862"/>
              <a:gd name="connsiteY6" fmla="*/ 326299 h 326299"/>
              <a:gd name="connsiteX7" fmla="*/ 43448 w 901862"/>
              <a:gd name="connsiteY7" fmla="*/ 326299 h 326299"/>
              <a:gd name="connsiteX8" fmla="*/ 0 w 901862"/>
              <a:gd name="connsiteY8" fmla="*/ 282851 h 326299"/>
              <a:gd name="connsiteX9" fmla="*/ 0 w 901862"/>
              <a:gd name="connsiteY9" fmla="*/ 109063 h 326299"/>
              <a:gd name="connsiteX0" fmla="*/ 0 w 901862"/>
              <a:gd name="connsiteY0" fmla="*/ 109063 h 326299"/>
              <a:gd name="connsiteX1" fmla="*/ 55530 w 901862"/>
              <a:gd name="connsiteY1" fmla="*/ 0 h 326299"/>
              <a:gd name="connsiteX2" fmla="*/ 446920 w 901862"/>
              <a:gd name="connsiteY2" fmla="*/ 147932 h 326299"/>
              <a:gd name="connsiteX3" fmla="*/ 858414 w 901862"/>
              <a:gd name="connsiteY3" fmla="*/ 65615 h 326299"/>
              <a:gd name="connsiteX4" fmla="*/ 901862 w 901862"/>
              <a:gd name="connsiteY4" fmla="*/ 109063 h 326299"/>
              <a:gd name="connsiteX5" fmla="*/ 901862 w 901862"/>
              <a:gd name="connsiteY5" fmla="*/ 282851 h 326299"/>
              <a:gd name="connsiteX6" fmla="*/ 858414 w 901862"/>
              <a:gd name="connsiteY6" fmla="*/ 326299 h 326299"/>
              <a:gd name="connsiteX7" fmla="*/ 43448 w 901862"/>
              <a:gd name="connsiteY7" fmla="*/ 326299 h 326299"/>
              <a:gd name="connsiteX8" fmla="*/ 0 w 901862"/>
              <a:gd name="connsiteY8" fmla="*/ 282851 h 326299"/>
              <a:gd name="connsiteX9" fmla="*/ 0 w 901862"/>
              <a:gd name="connsiteY9" fmla="*/ 109063 h 326299"/>
              <a:gd name="connsiteX0" fmla="*/ 0 w 901862"/>
              <a:gd name="connsiteY0" fmla="*/ 109063 h 326299"/>
              <a:gd name="connsiteX1" fmla="*/ 55530 w 901862"/>
              <a:gd name="connsiteY1" fmla="*/ 0 h 326299"/>
              <a:gd name="connsiteX2" fmla="*/ 446920 w 901862"/>
              <a:gd name="connsiteY2" fmla="*/ 147932 h 326299"/>
              <a:gd name="connsiteX3" fmla="*/ 858414 w 901862"/>
              <a:gd name="connsiteY3" fmla="*/ 65615 h 326299"/>
              <a:gd name="connsiteX4" fmla="*/ 901862 w 901862"/>
              <a:gd name="connsiteY4" fmla="*/ 109063 h 326299"/>
              <a:gd name="connsiteX5" fmla="*/ 901862 w 901862"/>
              <a:gd name="connsiteY5" fmla="*/ 282851 h 326299"/>
              <a:gd name="connsiteX6" fmla="*/ 858414 w 901862"/>
              <a:gd name="connsiteY6" fmla="*/ 326299 h 326299"/>
              <a:gd name="connsiteX7" fmla="*/ 43448 w 901862"/>
              <a:gd name="connsiteY7" fmla="*/ 326299 h 326299"/>
              <a:gd name="connsiteX8" fmla="*/ 0 w 901862"/>
              <a:gd name="connsiteY8" fmla="*/ 282851 h 326299"/>
              <a:gd name="connsiteX9" fmla="*/ 0 w 901862"/>
              <a:gd name="connsiteY9" fmla="*/ 109063 h 326299"/>
              <a:gd name="connsiteX0" fmla="*/ 0 w 901862"/>
              <a:gd name="connsiteY0" fmla="*/ 109063 h 326299"/>
              <a:gd name="connsiteX1" fmla="*/ 55530 w 901862"/>
              <a:gd name="connsiteY1" fmla="*/ 0 h 326299"/>
              <a:gd name="connsiteX2" fmla="*/ 446920 w 901862"/>
              <a:gd name="connsiteY2" fmla="*/ 147932 h 326299"/>
              <a:gd name="connsiteX3" fmla="*/ 858414 w 901862"/>
              <a:gd name="connsiteY3" fmla="*/ 65615 h 326299"/>
              <a:gd name="connsiteX4" fmla="*/ 901862 w 901862"/>
              <a:gd name="connsiteY4" fmla="*/ 109063 h 326299"/>
              <a:gd name="connsiteX5" fmla="*/ 901862 w 901862"/>
              <a:gd name="connsiteY5" fmla="*/ 282851 h 326299"/>
              <a:gd name="connsiteX6" fmla="*/ 858414 w 901862"/>
              <a:gd name="connsiteY6" fmla="*/ 326299 h 326299"/>
              <a:gd name="connsiteX7" fmla="*/ 43448 w 901862"/>
              <a:gd name="connsiteY7" fmla="*/ 326299 h 326299"/>
              <a:gd name="connsiteX8" fmla="*/ 0 w 901862"/>
              <a:gd name="connsiteY8" fmla="*/ 282851 h 326299"/>
              <a:gd name="connsiteX9" fmla="*/ 0 w 901862"/>
              <a:gd name="connsiteY9" fmla="*/ 109063 h 326299"/>
              <a:gd name="connsiteX0" fmla="*/ 0 w 901862"/>
              <a:gd name="connsiteY0" fmla="*/ 109063 h 326299"/>
              <a:gd name="connsiteX1" fmla="*/ 55530 w 901862"/>
              <a:gd name="connsiteY1" fmla="*/ 0 h 326299"/>
              <a:gd name="connsiteX2" fmla="*/ 408216 w 901862"/>
              <a:gd name="connsiteY2" fmla="*/ 142707 h 326299"/>
              <a:gd name="connsiteX3" fmla="*/ 858414 w 901862"/>
              <a:gd name="connsiteY3" fmla="*/ 65615 h 326299"/>
              <a:gd name="connsiteX4" fmla="*/ 901862 w 901862"/>
              <a:gd name="connsiteY4" fmla="*/ 109063 h 326299"/>
              <a:gd name="connsiteX5" fmla="*/ 901862 w 901862"/>
              <a:gd name="connsiteY5" fmla="*/ 282851 h 326299"/>
              <a:gd name="connsiteX6" fmla="*/ 858414 w 901862"/>
              <a:gd name="connsiteY6" fmla="*/ 326299 h 326299"/>
              <a:gd name="connsiteX7" fmla="*/ 43448 w 901862"/>
              <a:gd name="connsiteY7" fmla="*/ 326299 h 326299"/>
              <a:gd name="connsiteX8" fmla="*/ 0 w 901862"/>
              <a:gd name="connsiteY8" fmla="*/ 282851 h 326299"/>
              <a:gd name="connsiteX9" fmla="*/ 0 w 901862"/>
              <a:gd name="connsiteY9" fmla="*/ 109063 h 326299"/>
              <a:gd name="connsiteX0" fmla="*/ 0 w 901862"/>
              <a:gd name="connsiteY0" fmla="*/ 109063 h 326299"/>
              <a:gd name="connsiteX1" fmla="*/ 55530 w 901862"/>
              <a:gd name="connsiteY1" fmla="*/ 0 h 326299"/>
              <a:gd name="connsiteX2" fmla="*/ 408216 w 901862"/>
              <a:gd name="connsiteY2" fmla="*/ 142707 h 326299"/>
              <a:gd name="connsiteX3" fmla="*/ 856799 w 901862"/>
              <a:gd name="connsiteY3" fmla="*/ 50453 h 326299"/>
              <a:gd name="connsiteX4" fmla="*/ 901862 w 901862"/>
              <a:gd name="connsiteY4" fmla="*/ 109063 h 326299"/>
              <a:gd name="connsiteX5" fmla="*/ 901862 w 901862"/>
              <a:gd name="connsiteY5" fmla="*/ 282851 h 326299"/>
              <a:gd name="connsiteX6" fmla="*/ 858414 w 901862"/>
              <a:gd name="connsiteY6" fmla="*/ 326299 h 326299"/>
              <a:gd name="connsiteX7" fmla="*/ 43448 w 901862"/>
              <a:gd name="connsiteY7" fmla="*/ 326299 h 326299"/>
              <a:gd name="connsiteX8" fmla="*/ 0 w 901862"/>
              <a:gd name="connsiteY8" fmla="*/ 282851 h 326299"/>
              <a:gd name="connsiteX9" fmla="*/ 0 w 901862"/>
              <a:gd name="connsiteY9" fmla="*/ 109063 h 326299"/>
              <a:gd name="connsiteX0" fmla="*/ 0 w 901862"/>
              <a:gd name="connsiteY0" fmla="*/ 109063 h 326299"/>
              <a:gd name="connsiteX1" fmla="*/ 55530 w 901862"/>
              <a:gd name="connsiteY1" fmla="*/ 0 h 326299"/>
              <a:gd name="connsiteX2" fmla="*/ 408216 w 901862"/>
              <a:gd name="connsiteY2" fmla="*/ 142707 h 326299"/>
              <a:gd name="connsiteX3" fmla="*/ 856799 w 901862"/>
              <a:gd name="connsiteY3" fmla="*/ 50453 h 326299"/>
              <a:gd name="connsiteX4" fmla="*/ 901862 w 901862"/>
              <a:gd name="connsiteY4" fmla="*/ 109063 h 326299"/>
              <a:gd name="connsiteX5" fmla="*/ 901862 w 901862"/>
              <a:gd name="connsiteY5" fmla="*/ 282851 h 326299"/>
              <a:gd name="connsiteX6" fmla="*/ 858414 w 901862"/>
              <a:gd name="connsiteY6" fmla="*/ 326299 h 326299"/>
              <a:gd name="connsiteX7" fmla="*/ 43448 w 901862"/>
              <a:gd name="connsiteY7" fmla="*/ 326299 h 326299"/>
              <a:gd name="connsiteX8" fmla="*/ 0 w 901862"/>
              <a:gd name="connsiteY8" fmla="*/ 282851 h 326299"/>
              <a:gd name="connsiteX9" fmla="*/ 0 w 901862"/>
              <a:gd name="connsiteY9" fmla="*/ 109063 h 326299"/>
              <a:gd name="connsiteX0" fmla="*/ 0 w 901862"/>
              <a:gd name="connsiteY0" fmla="*/ 109063 h 326299"/>
              <a:gd name="connsiteX1" fmla="*/ 55530 w 901862"/>
              <a:gd name="connsiteY1" fmla="*/ 0 h 326299"/>
              <a:gd name="connsiteX2" fmla="*/ 408216 w 901862"/>
              <a:gd name="connsiteY2" fmla="*/ 142707 h 326299"/>
              <a:gd name="connsiteX3" fmla="*/ 803023 w 901862"/>
              <a:gd name="connsiteY3" fmla="*/ 26637 h 326299"/>
              <a:gd name="connsiteX4" fmla="*/ 901862 w 901862"/>
              <a:gd name="connsiteY4" fmla="*/ 109063 h 326299"/>
              <a:gd name="connsiteX5" fmla="*/ 901862 w 901862"/>
              <a:gd name="connsiteY5" fmla="*/ 282851 h 326299"/>
              <a:gd name="connsiteX6" fmla="*/ 858414 w 901862"/>
              <a:gd name="connsiteY6" fmla="*/ 326299 h 326299"/>
              <a:gd name="connsiteX7" fmla="*/ 43448 w 901862"/>
              <a:gd name="connsiteY7" fmla="*/ 326299 h 326299"/>
              <a:gd name="connsiteX8" fmla="*/ 0 w 901862"/>
              <a:gd name="connsiteY8" fmla="*/ 282851 h 326299"/>
              <a:gd name="connsiteX9" fmla="*/ 0 w 901862"/>
              <a:gd name="connsiteY9" fmla="*/ 109063 h 326299"/>
              <a:gd name="connsiteX0" fmla="*/ 0 w 901862"/>
              <a:gd name="connsiteY0" fmla="*/ 109063 h 326299"/>
              <a:gd name="connsiteX1" fmla="*/ 55530 w 901862"/>
              <a:gd name="connsiteY1" fmla="*/ 0 h 326299"/>
              <a:gd name="connsiteX2" fmla="*/ 408216 w 901862"/>
              <a:gd name="connsiteY2" fmla="*/ 142707 h 326299"/>
              <a:gd name="connsiteX3" fmla="*/ 809712 w 901862"/>
              <a:gd name="connsiteY3" fmla="*/ 36769 h 326299"/>
              <a:gd name="connsiteX4" fmla="*/ 901862 w 901862"/>
              <a:gd name="connsiteY4" fmla="*/ 109063 h 326299"/>
              <a:gd name="connsiteX5" fmla="*/ 901862 w 901862"/>
              <a:gd name="connsiteY5" fmla="*/ 282851 h 326299"/>
              <a:gd name="connsiteX6" fmla="*/ 858414 w 901862"/>
              <a:gd name="connsiteY6" fmla="*/ 326299 h 326299"/>
              <a:gd name="connsiteX7" fmla="*/ 43448 w 901862"/>
              <a:gd name="connsiteY7" fmla="*/ 326299 h 326299"/>
              <a:gd name="connsiteX8" fmla="*/ 0 w 901862"/>
              <a:gd name="connsiteY8" fmla="*/ 282851 h 326299"/>
              <a:gd name="connsiteX9" fmla="*/ 0 w 901862"/>
              <a:gd name="connsiteY9" fmla="*/ 109063 h 326299"/>
              <a:gd name="connsiteX0" fmla="*/ 0 w 901862"/>
              <a:gd name="connsiteY0" fmla="*/ 109063 h 326299"/>
              <a:gd name="connsiteX1" fmla="*/ 55530 w 901862"/>
              <a:gd name="connsiteY1" fmla="*/ 0 h 326299"/>
              <a:gd name="connsiteX2" fmla="*/ 408216 w 901862"/>
              <a:gd name="connsiteY2" fmla="*/ 142707 h 326299"/>
              <a:gd name="connsiteX3" fmla="*/ 809712 w 901862"/>
              <a:gd name="connsiteY3" fmla="*/ 36769 h 326299"/>
              <a:gd name="connsiteX4" fmla="*/ 901862 w 901862"/>
              <a:gd name="connsiteY4" fmla="*/ 109063 h 326299"/>
              <a:gd name="connsiteX5" fmla="*/ 901862 w 901862"/>
              <a:gd name="connsiteY5" fmla="*/ 282851 h 326299"/>
              <a:gd name="connsiteX6" fmla="*/ 858414 w 901862"/>
              <a:gd name="connsiteY6" fmla="*/ 326299 h 326299"/>
              <a:gd name="connsiteX7" fmla="*/ 43448 w 901862"/>
              <a:gd name="connsiteY7" fmla="*/ 326299 h 326299"/>
              <a:gd name="connsiteX8" fmla="*/ 0 w 901862"/>
              <a:gd name="connsiteY8" fmla="*/ 282851 h 326299"/>
              <a:gd name="connsiteX9" fmla="*/ 0 w 901862"/>
              <a:gd name="connsiteY9" fmla="*/ 109063 h 326299"/>
              <a:gd name="connsiteX0" fmla="*/ 0 w 901862"/>
              <a:gd name="connsiteY0" fmla="*/ 109063 h 326299"/>
              <a:gd name="connsiteX1" fmla="*/ 55530 w 901862"/>
              <a:gd name="connsiteY1" fmla="*/ 0 h 326299"/>
              <a:gd name="connsiteX2" fmla="*/ 408216 w 901862"/>
              <a:gd name="connsiteY2" fmla="*/ 142707 h 326299"/>
              <a:gd name="connsiteX3" fmla="*/ 792935 w 901862"/>
              <a:gd name="connsiteY3" fmla="*/ 23223 h 326299"/>
              <a:gd name="connsiteX4" fmla="*/ 901862 w 901862"/>
              <a:gd name="connsiteY4" fmla="*/ 109063 h 326299"/>
              <a:gd name="connsiteX5" fmla="*/ 901862 w 901862"/>
              <a:gd name="connsiteY5" fmla="*/ 282851 h 326299"/>
              <a:gd name="connsiteX6" fmla="*/ 858414 w 901862"/>
              <a:gd name="connsiteY6" fmla="*/ 326299 h 326299"/>
              <a:gd name="connsiteX7" fmla="*/ 43448 w 901862"/>
              <a:gd name="connsiteY7" fmla="*/ 326299 h 326299"/>
              <a:gd name="connsiteX8" fmla="*/ 0 w 901862"/>
              <a:gd name="connsiteY8" fmla="*/ 282851 h 326299"/>
              <a:gd name="connsiteX9" fmla="*/ 0 w 901862"/>
              <a:gd name="connsiteY9" fmla="*/ 109063 h 326299"/>
              <a:gd name="connsiteX0" fmla="*/ 0 w 901862"/>
              <a:gd name="connsiteY0" fmla="*/ 109063 h 326299"/>
              <a:gd name="connsiteX1" fmla="*/ 55530 w 901862"/>
              <a:gd name="connsiteY1" fmla="*/ 0 h 326299"/>
              <a:gd name="connsiteX2" fmla="*/ 408216 w 901862"/>
              <a:gd name="connsiteY2" fmla="*/ 142707 h 326299"/>
              <a:gd name="connsiteX3" fmla="*/ 792935 w 901862"/>
              <a:gd name="connsiteY3" fmla="*/ 23223 h 326299"/>
              <a:gd name="connsiteX4" fmla="*/ 901862 w 901862"/>
              <a:gd name="connsiteY4" fmla="*/ 109063 h 326299"/>
              <a:gd name="connsiteX5" fmla="*/ 901862 w 901862"/>
              <a:gd name="connsiteY5" fmla="*/ 282851 h 326299"/>
              <a:gd name="connsiteX6" fmla="*/ 858414 w 901862"/>
              <a:gd name="connsiteY6" fmla="*/ 326299 h 326299"/>
              <a:gd name="connsiteX7" fmla="*/ 43448 w 901862"/>
              <a:gd name="connsiteY7" fmla="*/ 326299 h 326299"/>
              <a:gd name="connsiteX8" fmla="*/ 0 w 901862"/>
              <a:gd name="connsiteY8" fmla="*/ 282851 h 326299"/>
              <a:gd name="connsiteX9" fmla="*/ 0 w 901862"/>
              <a:gd name="connsiteY9" fmla="*/ 109063 h 326299"/>
              <a:gd name="connsiteX0" fmla="*/ 0 w 901862"/>
              <a:gd name="connsiteY0" fmla="*/ 156254 h 373490"/>
              <a:gd name="connsiteX1" fmla="*/ 45639 w 901862"/>
              <a:gd name="connsiteY1" fmla="*/ 0 h 373490"/>
              <a:gd name="connsiteX2" fmla="*/ 408216 w 901862"/>
              <a:gd name="connsiteY2" fmla="*/ 189898 h 373490"/>
              <a:gd name="connsiteX3" fmla="*/ 792935 w 901862"/>
              <a:gd name="connsiteY3" fmla="*/ 70414 h 373490"/>
              <a:gd name="connsiteX4" fmla="*/ 901862 w 901862"/>
              <a:gd name="connsiteY4" fmla="*/ 156254 h 373490"/>
              <a:gd name="connsiteX5" fmla="*/ 901862 w 901862"/>
              <a:gd name="connsiteY5" fmla="*/ 330042 h 373490"/>
              <a:gd name="connsiteX6" fmla="*/ 858414 w 901862"/>
              <a:gd name="connsiteY6" fmla="*/ 373490 h 373490"/>
              <a:gd name="connsiteX7" fmla="*/ 43448 w 901862"/>
              <a:gd name="connsiteY7" fmla="*/ 373490 h 373490"/>
              <a:gd name="connsiteX8" fmla="*/ 0 w 901862"/>
              <a:gd name="connsiteY8" fmla="*/ 330042 h 373490"/>
              <a:gd name="connsiteX9" fmla="*/ 0 w 901862"/>
              <a:gd name="connsiteY9" fmla="*/ 156254 h 373490"/>
              <a:gd name="connsiteX0" fmla="*/ 0 w 901862"/>
              <a:gd name="connsiteY0" fmla="*/ 156254 h 373784"/>
              <a:gd name="connsiteX1" fmla="*/ 45639 w 901862"/>
              <a:gd name="connsiteY1" fmla="*/ 0 h 373784"/>
              <a:gd name="connsiteX2" fmla="*/ 408216 w 901862"/>
              <a:gd name="connsiteY2" fmla="*/ 189898 h 373784"/>
              <a:gd name="connsiteX3" fmla="*/ 792935 w 901862"/>
              <a:gd name="connsiteY3" fmla="*/ 70414 h 373784"/>
              <a:gd name="connsiteX4" fmla="*/ 901862 w 901862"/>
              <a:gd name="connsiteY4" fmla="*/ 156254 h 373784"/>
              <a:gd name="connsiteX5" fmla="*/ 901862 w 901862"/>
              <a:gd name="connsiteY5" fmla="*/ 330042 h 373784"/>
              <a:gd name="connsiteX6" fmla="*/ 858414 w 901862"/>
              <a:gd name="connsiteY6" fmla="*/ 373490 h 373784"/>
              <a:gd name="connsiteX7" fmla="*/ 486526 w 901862"/>
              <a:gd name="connsiteY7" fmla="*/ 373784 h 373784"/>
              <a:gd name="connsiteX8" fmla="*/ 43448 w 901862"/>
              <a:gd name="connsiteY8" fmla="*/ 373490 h 373784"/>
              <a:gd name="connsiteX9" fmla="*/ 0 w 901862"/>
              <a:gd name="connsiteY9" fmla="*/ 330042 h 373784"/>
              <a:gd name="connsiteX10" fmla="*/ 0 w 901862"/>
              <a:gd name="connsiteY10" fmla="*/ 156254 h 373784"/>
              <a:gd name="connsiteX0" fmla="*/ 0 w 901862"/>
              <a:gd name="connsiteY0" fmla="*/ 156254 h 373490"/>
              <a:gd name="connsiteX1" fmla="*/ 45639 w 901862"/>
              <a:gd name="connsiteY1" fmla="*/ 0 h 373490"/>
              <a:gd name="connsiteX2" fmla="*/ 408216 w 901862"/>
              <a:gd name="connsiteY2" fmla="*/ 189898 h 373490"/>
              <a:gd name="connsiteX3" fmla="*/ 792935 w 901862"/>
              <a:gd name="connsiteY3" fmla="*/ 70414 h 373490"/>
              <a:gd name="connsiteX4" fmla="*/ 901862 w 901862"/>
              <a:gd name="connsiteY4" fmla="*/ 156254 h 373490"/>
              <a:gd name="connsiteX5" fmla="*/ 901862 w 901862"/>
              <a:gd name="connsiteY5" fmla="*/ 330042 h 373490"/>
              <a:gd name="connsiteX6" fmla="*/ 858414 w 901862"/>
              <a:gd name="connsiteY6" fmla="*/ 373490 h 373490"/>
              <a:gd name="connsiteX7" fmla="*/ 471864 w 901862"/>
              <a:gd name="connsiteY7" fmla="*/ 264269 h 373490"/>
              <a:gd name="connsiteX8" fmla="*/ 43448 w 901862"/>
              <a:gd name="connsiteY8" fmla="*/ 373490 h 373490"/>
              <a:gd name="connsiteX9" fmla="*/ 0 w 901862"/>
              <a:gd name="connsiteY9" fmla="*/ 330042 h 373490"/>
              <a:gd name="connsiteX10" fmla="*/ 0 w 901862"/>
              <a:gd name="connsiteY10" fmla="*/ 156254 h 373490"/>
              <a:gd name="connsiteX0" fmla="*/ 0 w 901862"/>
              <a:gd name="connsiteY0" fmla="*/ 156254 h 373490"/>
              <a:gd name="connsiteX1" fmla="*/ 45639 w 901862"/>
              <a:gd name="connsiteY1" fmla="*/ 0 h 373490"/>
              <a:gd name="connsiteX2" fmla="*/ 408216 w 901862"/>
              <a:gd name="connsiteY2" fmla="*/ 189898 h 373490"/>
              <a:gd name="connsiteX3" fmla="*/ 792935 w 901862"/>
              <a:gd name="connsiteY3" fmla="*/ 70414 h 373490"/>
              <a:gd name="connsiteX4" fmla="*/ 901862 w 901862"/>
              <a:gd name="connsiteY4" fmla="*/ 156254 h 373490"/>
              <a:gd name="connsiteX5" fmla="*/ 901862 w 901862"/>
              <a:gd name="connsiteY5" fmla="*/ 330042 h 373490"/>
              <a:gd name="connsiteX6" fmla="*/ 858414 w 901862"/>
              <a:gd name="connsiteY6" fmla="*/ 373490 h 373490"/>
              <a:gd name="connsiteX7" fmla="*/ 459752 w 901862"/>
              <a:gd name="connsiteY7" fmla="*/ 336619 h 373490"/>
              <a:gd name="connsiteX8" fmla="*/ 43448 w 901862"/>
              <a:gd name="connsiteY8" fmla="*/ 373490 h 373490"/>
              <a:gd name="connsiteX9" fmla="*/ 0 w 901862"/>
              <a:gd name="connsiteY9" fmla="*/ 330042 h 373490"/>
              <a:gd name="connsiteX10" fmla="*/ 0 w 901862"/>
              <a:gd name="connsiteY10" fmla="*/ 156254 h 373490"/>
              <a:gd name="connsiteX0" fmla="*/ 0 w 901862"/>
              <a:gd name="connsiteY0" fmla="*/ 156254 h 373507"/>
              <a:gd name="connsiteX1" fmla="*/ 45639 w 901862"/>
              <a:gd name="connsiteY1" fmla="*/ 0 h 373507"/>
              <a:gd name="connsiteX2" fmla="*/ 408216 w 901862"/>
              <a:gd name="connsiteY2" fmla="*/ 189898 h 373507"/>
              <a:gd name="connsiteX3" fmla="*/ 792935 w 901862"/>
              <a:gd name="connsiteY3" fmla="*/ 70414 h 373507"/>
              <a:gd name="connsiteX4" fmla="*/ 901862 w 901862"/>
              <a:gd name="connsiteY4" fmla="*/ 156254 h 373507"/>
              <a:gd name="connsiteX5" fmla="*/ 901862 w 901862"/>
              <a:gd name="connsiteY5" fmla="*/ 330042 h 373507"/>
              <a:gd name="connsiteX6" fmla="*/ 858414 w 901862"/>
              <a:gd name="connsiteY6" fmla="*/ 373490 h 373507"/>
              <a:gd name="connsiteX7" fmla="*/ 459752 w 901862"/>
              <a:gd name="connsiteY7" fmla="*/ 336619 h 373507"/>
              <a:gd name="connsiteX8" fmla="*/ 43448 w 901862"/>
              <a:gd name="connsiteY8" fmla="*/ 373490 h 373507"/>
              <a:gd name="connsiteX9" fmla="*/ 0 w 901862"/>
              <a:gd name="connsiteY9" fmla="*/ 330042 h 373507"/>
              <a:gd name="connsiteX10" fmla="*/ 0 w 901862"/>
              <a:gd name="connsiteY10" fmla="*/ 156254 h 373507"/>
              <a:gd name="connsiteX0" fmla="*/ 0 w 901862"/>
              <a:gd name="connsiteY0" fmla="*/ 156254 h 420677"/>
              <a:gd name="connsiteX1" fmla="*/ 45639 w 901862"/>
              <a:gd name="connsiteY1" fmla="*/ 0 h 420677"/>
              <a:gd name="connsiteX2" fmla="*/ 408216 w 901862"/>
              <a:gd name="connsiteY2" fmla="*/ 189898 h 420677"/>
              <a:gd name="connsiteX3" fmla="*/ 792935 w 901862"/>
              <a:gd name="connsiteY3" fmla="*/ 70414 h 420677"/>
              <a:gd name="connsiteX4" fmla="*/ 901862 w 901862"/>
              <a:gd name="connsiteY4" fmla="*/ 156254 h 420677"/>
              <a:gd name="connsiteX5" fmla="*/ 901862 w 901862"/>
              <a:gd name="connsiteY5" fmla="*/ 330042 h 420677"/>
              <a:gd name="connsiteX6" fmla="*/ 858414 w 901862"/>
              <a:gd name="connsiteY6" fmla="*/ 373490 h 420677"/>
              <a:gd name="connsiteX7" fmla="*/ 459752 w 901862"/>
              <a:gd name="connsiteY7" fmla="*/ 336619 h 420677"/>
              <a:gd name="connsiteX8" fmla="*/ 49971 w 901862"/>
              <a:gd name="connsiteY8" fmla="*/ 420666 h 420677"/>
              <a:gd name="connsiteX9" fmla="*/ 0 w 901862"/>
              <a:gd name="connsiteY9" fmla="*/ 330042 h 420677"/>
              <a:gd name="connsiteX10" fmla="*/ 0 w 901862"/>
              <a:gd name="connsiteY10" fmla="*/ 156254 h 420677"/>
              <a:gd name="connsiteX0" fmla="*/ 0 w 901862"/>
              <a:gd name="connsiteY0" fmla="*/ 156254 h 460941"/>
              <a:gd name="connsiteX1" fmla="*/ 45639 w 901862"/>
              <a:gd name="connsiteY1" fmla="*/ 0 h 460941"/>
              <a:gd name="connsiteX2" fmla="*/ 408216 w 901862"/>
              <a:gd name="connsiteY2" fmla="*/ 189898 h 460941"/>
              <a:gd name="connsiteX3" fmla="*/ 792935 w 901862"/>
              <a:gd name="connsiteY3" fmla="*/ 70414 h 460941"/>
              <a:gd name="connsiteX4" fmla="*/ 901862 w 901862"/>
              <a:gd name="connsiteY4" fmla="*/ 156254 h 460941"/>
              <a:gd name="connsiteX5" fmla="*/ 901862 w 901862"/>
              <a:gd name="connsiteY5" fmla="*/ 330042 h 460941"/>
              <a:gd name="connsiteX6" fmla="*/ 834446 w 901862"/>
              <a:gd name="connsiteY6" fmla="*/ 460941 h 460941"/>
              <a:gd name="connsiteX7" fmla="*/ 459752 w 901862"/>
              <a:gd name="connsiteY7" fmla="*/ 336619 h 460941"/>
              <a:gd name="connsiteX8" fmla="*/ 49971 w 901862"/>
              <a:gd name="connsiteY8" fmla="*/ 420666 h 460941"/>
              <a:gd name="connsiteX9" fmla="*/ 0 w 901862"/>
              <a:gd name="connsiteY9" fmla="*/ 330042 h 460941"/>
              <a:gd name="connsiteX10" fmla="*/ 0 w 901862"/>
              <a:gd name="connsiteY10" fmla="*/ 156254 h 460941"/>
              <a:gd name="connsiteX0" fmla="*/ 0 w 901862"/>
              <a:gd name="connsiteY0" fmla="*/ 156254 h 460941"/>
              <a:gd name="connsiteX1" fmla="*/ 45639 w 901862"/>
              <a:gd name="connsiteY1" fmla="*/ 0 h 460941"/>
              <a:gd name="connsiteX2" fmla="*/ 408216 w 901862"/>
              <a:gd name="connsiteY2" fmla="*/ 189898 h 460941"/>
              <a:gd name="connsiteX3" fmla="*/ 792935 w 901862"/>
              <a:gd name="connsiteY3" fmla="*/ 70414 h 460941"/>
              <a:gd name="connsiteX4" fmla="*/ 901862 w 901862"/>
              <a:gd name="connsiteY4" fmla="*/ 156254 h 460941"/>
              <a:gd name="connsiteX5" fmla="*/ 901862 w 901862"/>
              <a:gd name="connsiteY5" fmla="*/ 330042 h 460941"/>
              <a:gd name="connsiteX6" fmla="*/ 834446 w 901862"/>
              <a:gd name="connsiteY6" fmla="*/ 460941 h 460941"/>
              <a:gd name="connsiteX7" fmla="*/ 459752 w 901862"/>
              <a:gd name="connsiteY7" fmla="*/ 336619 h 460941"/>
              <a:gd name="connsiteX8" fmla="*/ 49971 w 901862"/>
              <a:gd name="connsiteY8" fmla="*/ 420666 h 460941"/>
              <a:gd name="connsiteX9" fmla="*/ 0 w 901862"/>
              <a:gd name="connsiteY9" fmla="*/ 330042 h 460941"/>
              <a:gd name="connsiteX10" fmla="*/ 0 w 901862"/>
              <a:gd name="connsiteY10" fmla="*/ 156254 h 460941"/>
              <a:gd name="connsiteX0" fmla="*/ 0 w 901862"/>
              <a:gd name="connsiteY0" fmla="*/ 156254 h 518129"/>
              <a:gd name="connsiteX1" fmla="*/ 45639 w 901862"/>
              <a:gd name="connsiteY1" fmla="*/ 0 h 518129"/>
              <a:gd name="connsiteX2" fmla="*/ 408216 w 901862"/>
              <a:gd name="connsiteY2" fmla="*/ 189898 h 518129"/>
              <a:gd name="connsiteX3" fmla="*/ 792935 w 901862"/>
              <a:gd name="connsiteY3" fmla="*/ 70414 h 518129"/>
              <a:gd name="connsiteX4" fmla="*/ 901862 w 901862"/>
              <a:gd name="connsiteY4" fmla="*/ 156254 h 518129"/>
              <a:gd name="connsiteX5" fmla="*/ 901862 w 901862"/>
              <a:gd name="connsiteY5" fmla="*/ 330042 h 518129"/>
              <a:gd name="connsiteX6" fmla="*/ 820718 w 901862"/>
              <a:gd name="connsiteY6" fmla="*/ 518129 h 518129"/>
              <a:gd name="connsiteX7" fmla="*/ 459752 w 901862"/>
              <a:gd name="connsiteY7" fmla="*/ 336619 h 518129"/>
              <a:gd name="connsiteX8" fmla="*/ 49971 w 901862"/>
              <a:gd name="connsiteY8" fmla="*/ 420666 h 518129"/>
              <a:gd name="connsiteX9" fmla="*/ 0 w 901862"/>
              <a:gd name="connsiteY9" fmla="*/ 330042 h 518129"/>
              <a:gd name="connsiteX10" fmla="*/ 0 w 901862"/>
              <a:gd name="connsiteY10" fmla="*/ 156254 h 518129"/>
              <a:gd name="connsiteX0" fmla="*/ 0 w 901862"/>
              <a:gd name="connsiteY0" fmla="*/ 156254 h 518129"/>
              <a:gd name="connsiteX1" fmla="*/ 45639 w 901862"/>
              <a:gd name="connsiteY1" fmla="*/ 0 h 518129"/>
              <a:gd name="connsiteX2" fmla="*/ 408216 w 901862"/>
              <a:gd name="connsiteY2" fmla="*/ 189898 h 518129"/>
              <a:gd name="connsiteX3" fmla="*/ 792935 w 901862"/>
              <a:gd name="connsiteY3" fmla="*/ 70414 h 518129"/>
              <a:gd name="connsiteX4" fmla="*/ 901862 w 901862"/>
              <a:gd name="connsiteY4" fmla="*/ 156254 h 518129"/>
              <a:gd name="connsiteX5" fmla="*/ 901862 w 901862"/>
              <a:gd name="connsiteY5" fmla="*/ 330042 h 518129"/>
              <a:gd name="connsiteX6" fmla="*/ 820718 w 901862"/>
              <a:gd name="connsiteY6" fmla="*/ 518129 h 518129"/>
              <a:gd name="connsiteX7" fmla="*/ 459752 w 901862"/>
              <a:gd name="connsiteY7" fmla="*/ 336619 h 518129"/>
              <a:gd name="connsiteX8" fmla="*/ 49971 w 901862"/>
              <a:gd name="connsiteY8" fmla="*/ 420666 h 518129"/>
              <a:gd name="connsiteX9" fmla="*/ 0 w 901862"/>
              <a:gd name="connsiteY9" fmla="*/ 330042 h 518129"/>
              <a:gd name="connsiteX10" fmla="*/ 0 w 901862"/>
              <a:gd name="connsiteY10" fmla="*/ 156254 h 518129"/>
              <a:gd name="connsiteX0" fmla="*/ 0 w 901862"/>
              <a:gd name="connsiteY0" fmla="*/ 156254 h 518129"/>
              <a:gd name="connsiteX1" fmla="*/ 45639 w 901862"/>
              <a:gd name="connsiteY1" fmla="*/ 0 h 518129"/>
              <a:gd name="connsiteX2" fmla="*/ 408216 w 901862"/>
              <a:gd name="connsiteY2" fmla="*/ 189898 h 518129"/>
              <a:gd name="connsiteX3" fmla="*/ 792935 w 901862"/>
              <a:gd name="connsiteY3" fmla="*/ 70414 h 518129"/>
              <a:gd name="connsiteX4" fmla="*/ 901862 w 901862"/>
              <a:gd name="connsiteY4" fmla="*/ 156254 h 518129"/>
              <a:gd name="connsiteX5" fmla="*/ 901862 w 901862"/>
              <a:gd name="connsiteY5" fmla="*/ 330042 h 518129"/>
              <a:gd name="connsiteX6" fmla="*/ 820718 w 901862"/>
              <a:gd name="connsiteY6" fmla="*/ 518129 h 518129"/>
              <a:gd name="connsiteX7" fmla="*/ 449618 w 901862"/>
              <a:gd name="connsiteY7" fmla="*/ 343309 h 518129"/>
              <a:gd name="connsiteX8" fmla="*/ 49971 w 901862"/>
              <a:gd name="connsiteY8" fmla="*/ 420666 h 518129"/>
              <a:gd name="connsiteX9" fmla="*/ 0 w 901862"/>
              <a:gd name="connsiteY9" fmla="*/ 330042 h 518129"/>
              <a:gd name="connsiteX10" fmla="*/ 0 w 901862"/>
              <a:gd name="connsiteY10" fmla="*/ 156254 h 518129"/>
              <a:gd name="connsiteX0" fmla="*/ 0 w 901862"/>
              <a:gd name="connsiteY0" fmla="*/ 156254 h 518129"/>
              <a:gd name="connsiteX1" fmla="*/ 45639 w 901862"/>
              <a:gd name="connsiteY1" fmla="*/ 0 h 518129"/>
              <a:gd name="connsiteX2" fmla="*/ 408216 w 901862"/>
              <a:gd name="connsiteY2" fmla="*/ 189898 h 518129"/>
              <a:gd name="connsiteX3" fmla="*/ 792935 w 901862"/>
              <a:gd name="connsiteY3" fmla="*/ 70414 h 518129"/>
              <a:gd name="connsiteX4" fmla="*/ 901862 w 901862"/>
              <a:gd name="connsiteY4" fmla="*/ 156254 h 518129"/>
              <a:gd name="connsiteX5" fmla="*/ 901862 w 901862"/>
              <a:gd name="connsiteY5" fmla="*/ 330042 h 518129"/>
              <a:gd name="connsiteX6" fmla="*/ 820718 w 901862"/>
              <a:gd name="connsiteY6" fmla="*/ 518129 h 518129"/>
              <a:gd name="connsiteX7" fmla="*/ 449618 w 901862"/>
              <a:gd name="connsiteY7" fmla="*/ 343309 h 518129"/>
              <a:gd name="connsiteX8" fmla="*/ 53233 w 901862"/>
              <a:gd name="connsiteY8" fmla="*/ 444254 h 518129"/>
              <a:gd name="connsiteX9" fmla="*/ 0 w 901862"/>
              <a:gd name="connsiteY9" fmla="*/ 330042 h 518129"/>
              <a:gd name="connsiteX10" fmla="*/ 0 w 901862"/>
              <a:gd name="connsiteY10" fmla="*/ 156254 h 518129"/>
              <a:gd name="connsiteX0" fmla="*/ 0 w 901862"/>
              <a:gd name="connsiteY0" fmla="*/ 156254 h 518129"/>
              <a:gd name="connsiteX1" fmla="*/ 45639 w 901862"/>
              <a:gd name="connsiteY1" fmla="*/ 0 h 518129"/>
              <a:gd name="connsiteX2" fmla="*/ 408216 w 901862"/>
              <a:gd name="connsiteY2" fmla="*/ 189898 h 518129"/>
              <a:gd name="connsiteX3" fmla="*/ 792935 w 901862"/>
              <a:gd name="connsiteY3" fmla="*/ 70414 h 518129"/>
              <a:gd name="connsiteX4" fmla="*/ 901862 w 901862"/>
              <a:gd name="connsiteY4" fmla="*/ 156254 h 518129"/>
              <a:gd name="connsiteX5" fmla="*/ 901862 w 901862"/>
              <a:gd name="connsiteY5" fmla="*/ 330042 h 518129"/>
              <a:gd name="connsiteX6" fmla="*/ 820718 w 901862"/>
              <a:gd name="connsiteY6" fmla="*/ 518129 h 518129"/>
              <a:gd name="connsiteX7" fmla="*/ 449618 w 901862"/>
              <a:gd name="connsiteY7" fmla="*/ 343309 h 518129"/>
              <a:gd name="connsiteX8" fmla="*/ 53233 w 901862"/>
              <a:gd name="connsiteY8" fmla="*/ 444254 h 518129"/>
              <a:gd name="connsiteX9" fmla="*/ 0 w 901862"/>
              <a:gd name="connsiteY9" fmla="*/ 330042 h 518129"/>
              <a:gd name="connsiteX10" fmla="*/ 0 w 901862"/>
              <a:gd name="connsiteY10" fmla="*/ 156254 h 518129"/>
              <a:gd name="connsiteX0" fmla="*/ 0 w 901862"/>
              <a:gd name="connsiteY0" fmla="*/ 156254 h 518129"/>
              <a:gd name="connsiteX1" fmla="*/ 45639 w 901862"/>
              <a:gd name="connsiteY1" fmla="*/ 0 h 518129"/>
              <a:gd name="connsiteX2" fmla="*/ 408216 w 901862"/>
              <a:gd name="connsiteY2" fmla="*/ 189898 h 518129"/>
              <a:gd name="connsiteX3" fmla="*/ 792935 w 901862"/>
              <a:gd name="connsiteY3" fmla="*/ 70414 h 518129"/>
              <a:gd name="connsiteX4" fmla="*/ 901862 w 901862"/>
              <a:gd name="connsiteY4" fmla="*/ 156254 h 518129"/>
              <a:gd name="connsiteX5" fmla="*/ 901862 w 901862"/>
              <a:gd name="connsiteY5" fmla="*/ 330042 h 518129"/>
              <a:gd name="connsiteX6" fmla="*/ 820718 w 901862"/>
              <a:gd name="connsiteY6" fmla="*/ 518129 h 518129"/>
              <a:gd name="connsiteX7" fmla="*/ 449618 w 901862"/>
              <a:gd name="connsiteY7" fmla="*/ 343309 h 518129"/>
              <a:gd name="connsiteX8" fmla="*/ 53233 w 901862"/>
              <a:gd name="connsiteY8" fmla="*/ 444254 h 518129"/>
              <a:gd name="connsiteX9" fmla="*/ 0 w 901862"/>
              <a:gd name="connsiteY9" fmla="*/ 330042 h 518129"/>
              <a:gd name="connsiteX10" fmla="*/ 0 w 901862"/>
              <a:gd name="connsiteY10" fmla="*/ 156254 h 518129"/>
              <a:gd name="connsiteX0" fmla="*/ 0 w 901862"/>
              <a:gd name="connsiteY0" fmla="*/ 156254 h 518129"/>
              <a:gd name="connsiteX1" fmla="*/ 45639 w 901862"/>
              <a:gd name="connsiteY1" fmla="*/ 0 h 518129"/>
              <a:gd name="connsiteX2" fmla="*/ 408216 w 901862"/>
              <a:gd name="connsiteY2" fmla="*/ 189898 h 518129"/>
              <a:gd name="connsiteX3" fmla="*/ 792935 w 901862"/>
              <a:gd name="connsiteY3" fmla="*/ 70414 h 518129"/>
              <a:gd name="connsiteX4" fmla="*/ 901862 w 901862"/>
              <a:gd name="connsiteY4" fmla="*/ 156254 h 518129"/>
              <a:gd name="connsiteX5" fmla="*/ 901862 w 901862"/>
              <a:gd name="connsiteY5" fmla="*/ 330042 h 518129"/>
              <a:gd name="connsiteX6" fmla="*/ 820718 w 901862"/>
              <a:gd name="connsiteY6" fmla="*/ 518129 h 518129"/>
              <a:gd name="connsiteX7" fmla="*/ 449618 w 901862"/>
              <a:gd name="connsiteY7" fmla="*/ 343309 h 518129"/>
              <a:gd name="connsiteX8" fmla="*/ 53233 w 901862"/>
              <a:gd name="connsiteY8" fmla="*/ 444254 h 518129"/>
              <a:gd name="connsiteX9" fmla="*/ 0 w 901862"/>
              <a:gd name="connsiteY9" fmla="*/ 330042 h 518129"/>
              <a:gd name="connsiteX10" fmla="*/ 0 w 901862"/>
              <a:gd name="connsiteY10" fmla="*/ 156254 h 518129"/>
              <a:gd name="connsiteX0" fmla="*/ 0 w 901862"/>
              <a:gd name="connsiteY0" fmla="*/ 156254 h 518129"/>
              <a:gd name="connsiteX1" fmla="*/ 45639 w 901862"/>
              <a:gd name="connsiteY1" fmla="*/ 0 h 518129"/>
              <a:gd name="connsiteX2" fmla="*/ 408216 w 901862"/>
              <a:gd name="connsiteY2" fmla="*/ 189898 h 518129"/>
              <a:gd name="connsiteX3" fmla="*/ 792935 w 901862"/>
              <a:gd name="connsiteY3" fmla="*/ 70414 h 518129"/>
              <a:gd name="connsiteX4" fmla="*/ 901862 w 901862"/>
              <a:gd name="connsiteY4" fmla="*/ 156254 h 518129"/>
              <a:gd name="connsiteX5" fmla="*/ 901862 w 901862"/>
              <a:gd name="connsiteY5" fmla="*/ 330042 h 518129"/>
              <a:gd name="connsiteX6" fmla="*/ 820718 w 901862"/>
              <a:gd name="connsiteY6" fmla="*/ 518129 h 518129"/>
              <a:gd name="connsiteX7" fmla="*/ 449618 w 901862"/>
              <a:gd name="connsiteY7" fmla="*/ 343309 h 518129"/>
              <a:gd name="connsiteX8" fmla="*/ 53233 w 901862"/>
              <a:gd name="connsiteY8" fmla="*/ 444254 h 518129"/>
              <a:gd name="connsiteX9" fmla="*/ 0 w 901862"/>
              <a:gd name="connsiteY9" fmla="*/ 330042 h 518129"/>
              <a:gd name="connsiteX10" fmla="*/ 0 w 901862"/>
              <a:gd name="connsiteY10" fmla="*/ 156254 h 518129"/>
              <a:gd name="connsiteX0" fmla="*/ 0 w 901862"/>
              <a:gd name="connsiteY0" fmla="*/ 171490 h 533365"/>
              <a:gd name="connsiteX1" fmla="*/ 27185 w 901862"/>
              <a:gd name="connsiteY1" fmla="*/ 0 h 533365"/>
              <a:gd name="connsiteX2" fmla="*/ 408216 w 901862"/>
              <a:gd name="connsiteY2" fmla="*/ 205134 h 533365"/>
              <a:gd name="connsiteX3" fmla="*/ 792935 w 901862"/>
              <a:gd name="connsiteY3" fmla="*/ 85650 h 533365"/>
              <a:gd name="connsiteX4" fmla="*/ 901862 w 901862"/>
              <a:gd name="connsiteY4" fmla="*/ 171490 h 533365"/>
              <a:gd name="connsiteX5" fmla="*/ 901862 w 901862"/>
              <a:gd name="connsiteY5" fmla="*/ 345278 h 533365"/>
              <a:gd name="connsiteX6" fmla="*/ 820718 w 901862"/>
              <a:gd name="connsiteY6" fmla="*/ 533365 h 533365"/>
              <a:gd name="connsiteX7" fmla="*/ 449618 w 901862"/>
              <a:gd name="connsiteY7" fmla="*/ 358545 h 533365"/>
              <a:gd name="connsiteX8" fmla="*/ 53233 w 901862"/>
              <a:gd name="connsiteY8" fmla="*/ 459490 h 533365"/>
              <a:gd name="connsiteX9" fmla="*/ 0 w 901862"/>
              <a:gd name="connsiteY9" fmla="*/ 345278 h 533365"/>
              <a:gd name="connsiteX10" fmla="*/ 0 w 901862"/>
              <a:gd name="connsiteY10" fmla="*/ 171490 h 5333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01862" h="533365">
                <a:moveTo>
                  <a:pt x="0" y="171490"/>
                </a:moveTo>
                <a:cubicBezTo>
                  <a:pt x="0" y="147494"/>
                  <a:pt x="3189" y="0"/>
                  <a:pt x="27185" y="0"/>
                </a:cubicBezTo>
                <a:cubicBezTo>
                  <a:pt x="108606" y="96799"/>
                  <a:pt x="280591" y="190859"/>
                  <a:pt x="408216" y="205134"/>
                </a:cubicBezTo>
                <a:cubicBezTo>
                  <a:pt x="535841" y="219409"/>
                  <a:pt x="638523" y="203937"/>
                  <a:pt x="792935" y="85650"/>
                </a:cubicBezTo>
                <a:cubicBezTo>
                  <a:pt x="816931" y="85650"/>
                  <a:pt x="901862" y="147494"/>
                  <a:pt x="901862" y="171490"/>
                </a:cubicBezTo>
                <a:lnTo>
                  <a:pt x="901862" y="345278"/>
                </a:lnTo>
                <a:cubicBezTo>
                  <a:pt x="901862" y="369274"/>
                  <a:pt x="844714" y="533365"/>
                  <a:pt x="820718" y="533365"/>
                </a:cubicBezTo>
                <a:cubicBezTo>
                  <a:pt x="658038" y="406441"/>
                  <a:pt x="577532" y="370857"/>
                  <a:pt x="449618" y="358545"/>
                </a:cubicBezTo>
                <a:cubicBezTo>
                  <a:pt x="321704" y="346233"/>
                  <a:pt x="129858" y="460586"/>
                  <a:pt x="53233" y="459490"/>
                </a:cubicBezTo>
                <a:cubicBezTo>
                  <a:pt x="29237" y="459490"/>
                  <a:pt x="0" y="369274"/>
                  <a:pt x="0" y="345278"/>
                </a:cubicBezTo>
                <a:lnTo>
                  <a:pt x="0" y="171490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6" tIns="34289" rIns="68576" bIns="34289" anchor="ctr"/>
          <a:lstStyle/>
          <a:p>
            <a:pPr algn="ctr"/>
            <a:endParaRPr lang="zh-CN" altLang="en-US" dirty="0">
              <a:solidFill>
                <a:prstClr val="white"/>
              </a:solidFill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115756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conveyor dir="l"/>
      </p:transition>
    </mc:Choice>
    <mc:Fallback xmlns="">
      <p:transition spd="slow" advClick="0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000"/>
                            </p:stCondLst>
                            <p:childTnLst>
                              <p:par>
                                <p:cTn id="4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500"/>
                            </p:stCondLst>
                            <p:childTnLst>
                              <p:par>
                                <p:cTn id="60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000"/>
                            </p:stCondLst>
                            <p:childTnLst>
                              <p:par>
                                <p:cTn id="6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4" grpId="0" animBg="1"/>
      <p:bldP spid="10" grpId="0" animBg="1"/>
      <p:bldP spid="11" grpId="0"/>
      <p:bldP spid="12" grpId="0"/>
      <p:bldP spid="13" grpId="0"/>
      <p:bldP spid="14" grpId="0"/>
      <p:bldP spid="15" grpId="0"/>
      <p:bldP spid="16" grpId="0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22008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400"/>
  <p:tag name="MH_LIBRARY" val="GRAPHIC"/>
  <p:tag name="MH_TYPE" val="Other"/>
  <p:tag name="MH_ORDER" val="4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Straight Connector 6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Straight Connector 6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Straight Connector 6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Straight Connector 6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400"/>
  <p:tag name="MH_LIBRARY" val="GRAPHIC"/>
  <p:tag name="MH_TYPE" val="SubTitle"/>
  <p:tag name="MH_ORDER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400"/>
  <p:tag name="MH_LIBRARY" val="GRAPHIC"/>
  <p:tag name="MH_TYPE" val="Other"/>
  <p:tag name="MH_ORDER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400"/>
  <p:tag name="MH_LIBRARY" val="GRAPHIC"/>
  <p:tag name="MH_TYPE" val="SubTitle"/>
  <p:tag name="MH_ORDER" val="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400"/>
  <p:tag name="MH_LIBRARY" val="GRAPHIC"/>
  <p:tag name="MH_TYPE" val="Other"/>
  <p:tag name="MH_ORDER" val="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400"/>
  <p:tag name="MH_LIBRARY" val="GRAPHIC"/>
  <p:tag name="MH_TYPE" val="SubTitle"/>
  <p:tag name="MH_ORDER" val="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400"/>
  <p:tag name="MH_LIBRARY" val="GRAPHIC"/>
  <p:tag name="MH_TYPE" val="Other"/>
  <p:tag name="MH_ORDER" val="3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400"/>
  <p:tag name="MH_LIBRARY" val="GRAPHIC"/>
  <p:tag name="MH_TYPE" val="SubTitle"/>
  <p:tag name="MH_ORDER" val="4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</TotalTime>
  <Words>2724</Words>
  <Application>Microsoft Office PowerPoint</Application>
  <PresentationFormat>全屏显示(16:9)</PresentationFormat>
  <Paragraphs>309</Paragraphs>
  <Slides>29</Slides>
  <Notes>29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4</vt:i4>
      </vt:variant>
      <vt:variant>
        <vt:lpstr>幻灯片标题</vt:lpstr>
      </vt:variant>
      <vt:variant>
        <vt:i4>29</vt:i4>
      </vt:variant>
    </vt:vector>
  </HeadingPairs>
  <TitlesOfParts>
    <vt:vector size="43" baseType="lpstr">
      <vt:lpstr>等线</vt:lpstr>
      <vt:lpstr>方正大标宋简体</vt:lpstr>
      <vt:lpstr>方正正中黑简体</vt:lpstr>
      <vt:lpstr>华文仿宋</vt:lpstr>
      <vt:lpstr>楷体_GB2312</vt:lpstr>
      <vt:lpstr>微软雅黑</vt:lpstr>
      <vt:lpstr>Arial</vt:lpstr>
      <vt:lpstr>Calibri</vt:lpstr>
      <vt:lpstr>Franklin Gothic Book</vt:lpstr>
      <vt:lpstr>Impact</vt:lpstr>
      <vt:lpstr>Office 主题​​</vt:lpstr>
      <vt:lpstr>1_Office 主题​​</vt:lpstr>
      <vt:lpstr>2_Office 主题​​</vt:lpstr>
      <vt:lpstr>3_Office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daybao.com</dc:creator>
  <cp:keywords>daybao.com</cp:keywords>
  <dc:description>daybao.com</dc:description>
  <cp:lastModifiedBy>强化铁</cp:lastModifiedBy>
  <cp:revision>6</cp:revision>
  <dcterms:created xsi:type="dcterms:W3CDTF">2017-08-04T05:39:09Z</dcterms:created>
  <dcterms:modified xsi:type="dcterms:W3CDTF">2024-03-11T02:53:46Z</dcterms:modified>
</cp:coreProperties>
</file>