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68" r:id="rId2"/>
  </p:sldIdLst>
  <p:sldSz cx="24387175" cy="13716000"/>
  <p:notesSz cx="6858000" cy="9144000"/>
  <p:defaultTextStyle>
    <a:defPPr>
      <a:defRPr lang="en-US"/>
    </a:defPPr>
    <a:lvl1pPr marL="0" algn="l" defTabSz="1038596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1pPr>
    <a:lvl2pPr marL="1038596" algn="l" defTabSz="1038596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2pPr>
    <a:lvl3pPr marL="2077192" algn="l" defTabSz="1038596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3pPr>
    <a:lvl4pPr marL="3115788" algn="l" defTabSz="1038596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4pPr>
    <a:lvl5pPr marL="4154381" algn="l" defTabSz="1038596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5pPr>
    <a:lvl6pPr marL="5192977" algn="l" defTabSz="1038596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6pPr>
    <a:lvl7pPr marL="6231570" algn="l" defTabSz="1038596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7pPr>
    <a:lvl8pPr marL="7270169" algn="l" defTabSz="1038596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8pPr>
    <a:lvl9pPr marL="8308762" algn="l" defTabSz="1038596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145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8" autoAdjust="0"/>
    <p:restoredTop sz="96314" autoAdjust="0"/>
  </p:normalViewPr>
  <p:slideViewPr>
    <p:cSldViewPr snapToGrid="0" snapToObjects="1">
      <p:cViewPr varScale="1">
        <p:scale>
          <a:sx n="54" d="100"/>
          <a:sy n="54" d="100"/>
        </p:scale>
        <p:origin x="708" y="108"/>
      </p:cViewPr>
      <p:guideLst>
        <p:guide orient="horz"/>
        <p:guide pos="1451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3120"/>
    </p:cViewPr>
  </p:sorterViewPr>
  <p:notesViewPr>
    <p:cSldViewPr snapToGrid="0" snapToObjects="1">
      <p:cViewPr varScale="1">
        <p:scale>
          <a:sx n="70" d="100"/>
          <a:sy n="70" d="100"/>
        </p:scale>
        <p:origin x="-333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AD1F4-EB9B-8D4C-8330-A7FD24F71DA8}" type="datetimeFigureOut">
              <a:rPr lang="en-US" smtClean="0"/>
              <a:t>7/8/2024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FAAED-601C-2E42-A5D2-7D875446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7862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B5DB0-7631-C740-8B9A-54252701A623}" type="datetimeFigureOut">
              <a:rPr lang="en-US" smtClean="0"/>
              <a:t>7/8/2024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955A8-62FB-E247-BFB6-6D96B50CB5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40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03859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1038596" algn="l" defTabSz="103859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2077192" algn="l" defTabSz="103859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3115788" algn="l" defTabSz="103859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4154381" algn="l" defTabSz="103859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5192977" algn="l" defTabSz="103859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6231570" algn="l" defTabSz="103859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7270169" algn="l" defTabSz="103859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8308762" algn="l" defTabSz="103859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end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924417" y="525271"/>
            <a:ext cx="20976147" cy="863560"/>
          </a:xfrm>
          <a:prstGeom prst="rect">
            <a:avLst/>
          </a:prstGeom>
        </p:spPr>
        <p:txBody>
          <a:bodyPr vert="horz" lIns="0" tIns="103861" rIns="0" bIns="103861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400" b="1" baseline="0">
                <a:solidFill>
                  <a:schemeClr val="tx1">
                    <a:lumMod val="65000"/>
                    <a:lumOff val="3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/>
              <a:t>YOUR TITLE HERE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1924417" y="1613308"/>
            <a:ext cx="20976147" cy="676717"/>
          </a:xfrm>
          <a:prstGeom prst="rect">
            <a:avLst/>
          </a:prstGeom>
        </p:spPr>
        <p:txBody>
          <a:bodyPr vert="horz" lIns="0" tIns="103861" rIns="0" bIns="103861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US" sz="4000" b="0" smtClean="0">
                <a:solidFill>
                  <a:schemeClr val="accent3"/>
                </a:solidFill>
                <a:effectLst/>
              </a:defRPr>
            </a:lvl1pPr>
          </a:lstStyle>
          <a:p>
            <a:pPr lvl="0"/>
            <a:r>
              <a:rPr lang="en-US" dirty="0" err="1">
                <a:effectLst/>
                <a:latin typeface="Arial"/>
              </a:rPr>
              <a:t>Lorem</a:t>
            </a:r>
            <a:r>
              <a:rPr lang="en-US" dirty="0">
                <a:effectLst/>
                <a:latin typeface="Arial"/>
              </a:rPr>
              <a:t> </a:t>
            </a:r>
            <a:r>
              <a:rPr lang="en-US" dirty="0" err="1">
                <a:effectLst/>
                <a:latin typeface="Arial"/>
              </a:rPr>
              <a:t>ipsum</a:t>
            </a:r>
            <a:r>
              <a:rPr lang="en-US" dirty="0">
                <a:effectLst/>
                <a:latin typeface="Arial"/>
              </a:rPr>
              <a:t> dolor sit </a:t>
            </a:r>
            <a:r>
              <a:rPr lang="en-US" dirty="0" err="1">
                <a:effectLst/>
                <a:latin typeface="Arial"/>
              </a:rPr>
              <a:t>amet</a:t>
            </a:r>
            <a:r>
              <a:rPr lang="en-US" dirty="0">
                <a:effectLst/>
                <a:latin typeface="Arial"/>
              </a:rPr>
              <a:t>, </a:t>
            </a:r>
            <a:r>
              <a:rPr lang="en-US" dirty="0" err="1">
                <a:effectLst/>
                <a:latin typeface="Arial"/>
              </a:rPr>
              <a:t>consectetur</a:t>
            </a:r>
            <a:r>
              <a:rPr lang="en-US" dirty="0">
                <a:effectLst/>
                <a:latin typeface="Arial"/>
              </a:rPr>
              <a:t> </a:t>
            </a:r>
            <a:r>
              <a:rPr lang="en-US" dirty="0" err="1">
                <a:effectLst/>
                <a:latin typeface="Arial"/>
              </a:rPr>
              <a:t>adipiscing</a:t>
            </a:r>
            <a:r>
              <a:rPr lang="en-US" dirty="0">
                <a:effectLst/>
                <a:latin typeface="Arial"/>
              </a:rPr>
              <a:t> </a:t>
            </a:r>
            <a:r>
              <a:rPr lang="en-US" dirty="0" err="1">
                <a:effectLst/>
                <a:latin typeface="Arial"/>
              </a:rPr>
              <a:t>elit</a:t>
            </a:r>
            <a:r>
              <a:rPr lang="en-US" dirty="0">
                <a:effectLst/>
                <a:latin typeface="Arial"/>
              </a:rPr>
              <a:t>. Nam </a:t>
            </a:r>
            <a:r>
              <a:rPr lang="en-US" dirty="0" err="1">
                <a:effectLst/>
                <a:latin typeface="Arial"/>
              </a:rPr>
              <a:t>massa</a:t>
            </a:r>
            <a:r>
              <a:rPr lang="en-US" dirty="0">
                <a:effectLst/>
                <a:latin typeface="Arial"/>
              </a:rPr>
              <a:t> </a:t>
            </a:r>
            <a:r>
              <a:rPr lang="en-US" dirty="0" err="1">
                <a:effectLst/>
                <a:latin typeface="Arial"/>
              </a:rPr>
              <a:t>justo</a:t>
            </a:r>
            <a:r>
              <a:rPr lang="en-US" dirty="0">
                <a:effectLst/>
                <a:latin typeface="Arial"/>
              </a:rPr>
              <a:t>, </a:t>
            </a:r>
            <a:r>
              <a:rPr lang="en-US" dirty="0" err="1">
                <a:effectLst/>
                <a:latin typeface="Arial"/>
              </a:rPr>
              <a:t>dignis</a:t>
            </a:r>
            <a:r>
              <a:rPr lang="en-US" dirty="0">
                <a:effectLst/>
                <a:latin typeface="Arial"/>
              </a:rPr>
              <a:t>.</a:t>
            </a:r>
            <a:endParaRPr lang="es-ES_tradnl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770888" y="12311866"/>
            <a:ext cx="3718473" cy="676717"/>
          </a:xfrm>
          <a:prstGeom prst="rect">
            <a:avLst/>
          </a:prstGeom>
        </p:spPr>
        <p:txBody>
          <a:bodyPr vert="horz" lIns="0" tIns="103861" rIns="0" bIns="103861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US" sz="3500" b="0" smtClean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>
                <a:effectLst/>
                <a:latin typeface="Arial"/>
              </a:rPr>
              <a:t>Calendar data one</a:t>
            </a:r>
            <a:endParaRPr lang="es-ES_tradnl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8295727" y="12311866"/>
            <a:ext cx="3718473" cy="676717"/>
          </a:xfrm>
          <a:prstGeom prst="rect">
            <a:avLst/>
          </a:prstGeom>
        </p:spPr>
        <p:txBody>
          <a:bodyPr vert="horz" lIns="0" tIns="103861" rIns="0" bIns="103861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US" sz="3500" b="0" smtClean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>
                <a:effectLst/>
                <a:latin typeface="Arial"/>
              </a:rPr>
              <a:t>Calendar data two</a:t>
            </a:r>
            <a:endParaRPr lang="es-ES_tradnl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13680527" y="12311866"/>
            <a:ext cx="3718473" cy="676717"/>
          </a:xfrm>
          <a:prstGeom prst="rect">
            <a:avLst/>
          </a:prstGeom>
        </p:spPr>
        <p:txBody>
          <a:bodyPr vert="horz" lIns="0" tIns="103861" rIns="0" bIns="103861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US" sz="3500" b="0" smtClean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>
                <a:effectLst/>
                <a:latin typeface="Arial"/>
              </a:rPr>
              <a:t>Calendar data two</a:t>
            </a:r>
            <a:endParaRPr lang="es-ES_tradnl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8895573" y="12311866"/>
            <a:ext cx="3718473" cy="676717"/>
          </a:xfrm>
          <a:prstGeom prst="rect">
            <a:avLst/>
          </a:prstGeom>
        </p:spPr>
        <p:txBody>
          <a:bodyPr vert="horz" lIns="0" tIns="103861" rIns="0" bIns="103861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US" sz="3500" b="0" smtClean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>
                <a:effectLst/>
                <a:latin typeface="Arial"/>
              </a:rPr>
              <a:t>Calendar data two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1134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14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</p:sldLayoutIdLst>
  <p:hf hdr="0" ftr="0" dt="0"/>
  <p:txStyles>
    <p:titleStyle>
      <a:lvl1pPr algn="ctr" defTabSz="1038596" rtl="0" eaLnBrk="1" latinLnBrk="0" hangingPunct="1">
        <a:spcBef>
          <a:spcPct val="0"/>
        </a:spcBef>
        <a:buNone/>
        <a:defRPr sz="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8946" indent="-778946" algn="l" defTabSz="1038596" rtl="0" eaLnBrk="1" latinLnBrk="0" hangingPunct="1">
        <a:spcBef>
          <a:spcPct val="20000"/>
        </a:spcBef>
        <a:buFont typeface="Arial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687719" indent="-649120" algn="l" defTabSz="1038596" rtl="0" eaLnBrk="1" latinLnBrk="0" hangingPunct="1">
        <a:spcBef>
          <a:spcPct val="20000"/>
        </a:spcBef>
        <a:buFont typeface="Arial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596490" indent="-519298" algn="l" defTabSz="1038596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3pPr>
      <a:lvl4pPr marL="3635083" indent="-519298" algn="l" defTabSz="1038596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673679" indent="-519298" algn="l" defTabSz="1038596" rtl="0" eaLnBrk="1" latinLnBrk="0" hangingPunct="1">
        <a:spcBef>
          <a:spcPct val="20000"/>
        </a:spcBef>
        <a:buFont typeface="Arial"/>
        <a:buChar char="»"/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5712275" indent="-519298" algn="l" defTabSz="1038596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6750871" indent="-519298" algn="l" defTabSz="1038596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7789467" indent="-519298" algn="l" defTabSz="1038596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8828060" indent="-519298" algn="l" defTabSz="1038596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8596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038596" algn="l" defTabSz="1038596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077192" algn="l" defTabSz="1038596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115788" algn="l" defTabSz="1038596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54381" algn="l" defTabSz="1038596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192977" algn="l" defTabSz="1038596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6231570" algn="l" defTabSz="1038596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7270169" algn="l" defTabSz="1038596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8308762" algn="l" defTabSz="1038596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Example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vul</a:t>
            </a:r>
            <a:r>
              <a:rPr lang="en-US" dirty="0"/>
              <a:t> </a:t>
            </a:r>
            <a:r>
              <a:rPr lang="en-US" dirty="0" err="1"/>
              <a:t>putate</a:t>
            </a:r>
            <a:r>
              <a:rPr lang="en-US" dirty="0"/>
              <a:t> place rat in at ligula </a:t>
            </a:r>
            <a:r>
              <a:rPr lang="en-US" dirty="0" err="1"/>
              <a:t>onec</a:t>
            </a:r>
            <a:r>
              <a:rPr lang="en-US" dirty="0"/>
              <a:t>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Data example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Data example here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Data example here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Data example here</a:t>
            </a:r>
          </a:p>
        </p:txBody>
      </p:sp>
      <p:graphicFrame>
        <p:nvGraphicFramePr>
          <p:cNvPr id="18" name="Table 1793"/>
          <p:cNvGraphicFramePr/>
          <p:nvPr>
            <p:extLst>
              <p:ext uri="{D42A27DB-BD31-4B8C-83A1-F6EECF244321}">
                <p14:modId xmlns:p14="http://schemas.microsoft.com/office/powerpoint/2010/main" val="829786862"/>
              </p:ext>
            </p:extLst>
          </p:nvPr>
        </p:nvGraphicFramePr>
        <p:xfrm>
          <a:off x="1977102" y="3405742"/>
          <a:ext cx="20923461" cy="8139769"/>
        </p:xfrm>
        <a:graphic>
          <a:graphicData uri="http://schemas.openxmlformats.org/drawingml/2006/table">
            <a:tbl>
              <a:tblPr firstRow="1" bandRow="1"/>
              <a:tblGrid>
                <a:gridCol w="3529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85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48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485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485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3182">
                <a:tc>
                  <a:txBody>
                    <a:bodyPr/>
                    <a:lstStyle/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YEAR</a:t>
                      </a:r>
                      <a:endParaRPr sz="3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0" marB="0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20</a:t>
                      </a:r>
                      <a:r>
                        <a:rPr lang="en-US" altLang="zh-CN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XX</a:t>
                      </a:r>
                      <a:endParaRPr sz="3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0" marB="0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20</a:t>
                      </a:r>
                      <a:r>
                        <a:rPr lang="en-US" altLang="zh-CN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XX</a:t>
                      </a:r>
                      <a:endParaRPr sz="3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0" marB="0" anchor="ctr" horzOverflow="overflow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20</a:t>
                      </a:r>
                      <a:r>
                        <a:rPr lang="en-US" altLang="zh-CN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XX</a:t>
                      </a:r>
                      <a:endParaRPr sz="3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0" marB="0" anchor="ctr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20</a:t>
                      </a:r>
                      <a:r>
                        <a:rPr lang="en-US" altLang="zh-CN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XX</a:t>
                      </a:r>
                      <a:endParaRPr sz="3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0" marB="0" anchor="ctr" horzOverflow="overflow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2397"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2500" b="1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Products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9CA3A8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2397"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2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01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69727B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2397"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25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02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9CA3A8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2397"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25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03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69727B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2397"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25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04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9CA3A8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2397"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25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05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69727B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94229"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25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06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9CA3A8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25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</a:t>
                      </a:r>
                      <a:r>
                        <a:rPr lang="es-ES_tradnl" sz="25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 </a:t>
                      </a:r>
                      <a:r>
                        <a:rPr lang="es-ES_tradnl" sz="25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Example</a:t>
                      </a:r>
                      <a:endParaRPr lang="es-ES_tradnl" sz="2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8954">
                <a:tc>
                  <a:txBody>
                    <a:bodyPr/>
                    <a:lstStyle/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3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SALES</a:t>
                      </a:r>
                      <a:endParaRPr sz="3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2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$25,000</a:t>
                      </a:r>
                      <a:endParaRPr sz="2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2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$32,500</a:t>
                      </a:r>
                      <a:endParaRPr sz="2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2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$23,250</a:t>
                      </a:r>
                      <a:endParaRPr sz="2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25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$45,500</a:t>
                      </a:r>
                      <a:endParaRPr sz="25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924417" y="1090246"/>
            <a:ext cx="25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10" name="Oval 18"/>
          <p:cNvSpPr/>
          <p:nvPr/>
        </p:nvSpPr>
        <p:spPr bwMode="auto">
          <a:xfrm>
            <a:off x="1924417" y="12311866"/>
            <a:ext cx="676717" cy="67671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5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11" name="Oval 20"/>
          <p:cNvSpPr/>
          <p:nvPr/>
        </p:nvSpPr>
        <p:spPr bwMode="auto">
          <a:xfrm>
            <a:off x="7449256" y="12311866"/>
            <a:ext cx="676717" cy="67671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5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19" name="Oval 22"/>
          <p:cNvSpPr/>
          <p:nvPr/>
        </p:nvSpPr>
        <p:spPr bwMode="auto">
          <a:xfrm>
            <a:off x="12834056" y="12311866"/>
            <a:ext cx="676717" cy="67671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5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20" name="Oval 24"/>
          <p:cNvSpPr/>
          <p:nvPr/>
        </p:nvSpPr>
        <p:spPr bwMode="auto">
          <a:xfrm>
            <a:off x="18049102" y="12311866"/>
            <a:ext cx="676717" cy="67671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5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cxnSp>
        <p:nvCxnSpPr>
          <p:cNvPr id="21" name="Straight Connector 16"/>
          <p:cNvCxnSpPr/>
          <p:nvPr/>
        </p:nvCxnSpPr>
        <p:spPr>
          <a:xfrm>
            <a:off x="8340749" y="2740253"/>
            <a:ext cx="8181974" cy="0"/>
          </a:xfrm>
          <a:prstGeom prst="line">
            <a:avLst/>
          </a:prstGeom>
          <a:ln w="1270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52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dvAuto="0"/>
      <p:bldP spid="10" grpId="0" animBg="1"/>
      <p:bldP spid="11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Launcher">
  <a:themeElements>
    <a:clrScheme name="Colored">
      <a:dk1>
        <a:sysClr val="windowText" lastClr="000000"/>
      </a:dk1>
      <a:lt1>
        <a:sysClr val="window" lastClr="FFFFFF"/>
      </a:lt1>
      <a:dk2>
        <a:srgbClr val="122C4D"/>
      </a:dk2>
      <a:lt2>
        <a:srgbClr val="FFFCFF"/>
      </a:lt2>
      <a:accent1>
        <a:srgbClr val="46556A"/>
      </a:accent1>
      <a:accent2>
        <a:srgbClr val="1487B1"/>
      </a:accent2>
      <a:accent3>
        <a:srgbClr val="44BE9B"/>
      </a:accent3>
      <a:accent4>
        <a:srgbClr val="9CB833"/>
      </a:accent4>
      <a:accent5>
        <a:srgbClr val="F98634"/>
      </a:accent5>
      <a:accent6>
        <a:srgbClr val="D4402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  <a:extLs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 sz="10000" dirty="0">
            <a:solidFill>
              <a:srgbClr val="FFFFFF"/>
            </a:solidFill>
            <a:latin typeface="Lato Black"/>
            <a:cs typeface="Lato Black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4942</TotalTime>
  <Words>123</Words>
  <Application>Microsoft Office PowerPoint</Application>
  <PresentationFormat>自定义</PresentationFormat>
  <Paragraphs>52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Calibri</vt:lpstr>
      <vt:lpstr>Lato</vt:lpstr>
      <vt:lpstr>Lato Black</vt:lpstr>
      <vt:lpstr>Lato Regular</vt:lpstr>
      <vt:lpstr>Launcher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年份统计表格PPT素材</dc:title>
  <dc:subject>daybao.com</dc:subject>
  <dc:creator>daybao.com</dc:creator>
  <cp:lastModifiedBy>强化铁</cp:lastModifiedBy>
  <cp:revision>1459</cp:revision>
  <dcterms:created xsi:type="dcterms:W3CDTF">2015-06-05T17:51:08Z</dcterms:created>
  <dcterms:modified xsi:type="dcterms:W3CDTF">2024-07-08T03:20:09Z</dcterms:modified>
</cp:coreProperties>
</file>